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CAFF6E-F176-43FC-8538-1F839E672635}" v="1423" dt="2020-02-28T10:22:17.0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a Zoia" userId="dd2a81ee731721ec" providerId="LiveId" clId="{B5CAFF6E-F176-43FC-8538-1F839E672635}"/>
    <pc:docChg chg="custSel addSld modSld">
      <pc:chgData name="Marta Zoia" userId="dd2a81ee731721ec" providerId="LiveId" clId="{B5CAFF6E-F176-43FC-8538-1F839E672635}" dt="2020-02-28T10:22:17.079" v="1394" actId="12788"/>
      <pc:docMkLst>
        <pc:docMk/>
      </pc:docMkLst>
      <pc:sldChg chg="addSp delSp modSp add mod">
        <pc:chgData name="Marta Zoia" userId="dd2a81ee731721ec" providerId="LiveId" clId="{B5CAFF6E-F176-43FC-8538-1F839E672635}" dt="2020-02-28T10:22:17.079" v="1394" actId="12788"/>
        <pc:sldMkLst>
          <pc:docMk/>
          <pc:sldMk cId="2952569121" sldId="256"/>
        </pc:sldMkLst>
        <pc:spChg chg="del">
          <ac:chgData name="Marta Zoia" userId="dd2a81ee731721ec" providerId="LiveId" clId="{B5CAFF6E-F176-43FC-8538-1F839E672635}" dt="2020-02-28T08:48:10.946" v="1" actId="478"/>
          <ac:spMkLst>
            <pc:docMk/>
            <pc:sldMk cId="2952569121" sldId="256"/>
            <ac:spMk id="2" creationId="{9B0C0366-5D2C-47A1-AE97-C3554E6C4116}"/>
          </ac:spMkLst>
        </pc:spChg>
        <pc:spChg chg="del">
          <ac:chgData name="Marta Zoia" userId="dd2a81ee731721ec" providerId="LiveId" clId="{B5CAFF6E-F176-43FC-8538-1F839E672635}" dt="2020-02-28T08:48:13.798" v="2" actId="478"/>
          <ac:spMkLst>
            <pc:docMk/>
            <pc:sldMk cId="2952569121" sldId="256"/>
            <ac:spMk id="3" creationId="{FF1102A2-6B92-434A-A494-57F4FB603066}"/>
          </ac:spMkLst>
        </pc:spChg>
        <pc:spChg chg="add mod">
          <ac:chgData name="Marta Zoia" userId="dd2a81ee731721ec" providerId="LiveId" clId="{B5CAFF6E-F176-43FC-8538-1F839E672635}" dt="2020-02-28T10:22:17.079" v="1394" actId="12788"/>
          <ac:spMkLst>
            <pc:docMk/>
            <pc:sldMk cId="2952569121" sldId="256"/>
            <ac:spMk id="5" creationId="{921D6AC5-66F1-4074-9C06-CC5389151EA8}"/>
          </ac:spMkLst>
        </pc:spChg>
        <pc:graphicFrameChg chg="add mod modGraphic">
          <ac:chgData name="Marta Zoia" userId="dd2a81ee731721ec" providerId="LiveId" clId="{B5CAFF6E-F176-43FC-8538-1F839E672635}" dt="2020-02-28T10:20:42.107" v="1393" actId="12788"/>
          <ac:graphicFrameMkLst>
            <pc:docMk/>
            <pc:sldMk cId="2952569121" sldId="256"/>
            <ac:graphicFrameMk id="4" creationId="{F40AC095-DA52-48CB-84D4-BB273FD98573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0E637C-A5BE-4E90-A390-87560FB804E0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DB8ACAF-D88E-4AAB-B6BF-C7DB9887070D}">
      <dgm:prSet phldrT="[Testo]" custT="1"/>
      <dgm:spPr>
        <a:solidFill>
          <a:srgbClr val="C00000"/>
        </a:solidFill>
        <a:ln w="3175"/>
        <a:scene3d>
          <a:camera prst="orthographicFront"/>
          <a:lightRig rig="threePt" dir="t"/>
        </a:scene3d>
        <a:sp3d>
          <a:bevelT w="165100" prst="coolSlant"/>
        </a:sp3d>
      </dgm:spPr>
      <dgm:t>
        <a:bodyPr lIns="0" bIns="324000"/>
        <a:lstStyle/>
        <a:p>
          <a:pPr algn="ctr"/>
          <a:r>
            <a:rPr lang="it-IT" sz="2200" b="1" spc="-150" dirty="0" err="1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Biological</a:t>
          </a:r>
          <a:r>
            <a:rPr lang="it-IT" sz="2200" b="1" spc="-150" dirty="0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 samples</a:t>
          </a:r>
        </a:p>
      </dgm:t>
    </dgm:pt>
    <dgm:pt modelId="{162F225B-79AB-4A38-8E60-30D10058A7A8}" type="parTrans" cxnId="{D415E7A5-DB41-4C8A-855A-B6A0604C1B02}">
      <dgm:prSet/>
      <dgm:spPr/>
      <dgm:t>
        <a:bodyPr/>
        <a:lstStyle/>
        <a:p>
          <a:endParaRPr lang="it-IT"/>
        </a:p>
      </dgm:t>
    </dgm:pt>
    <dgm:pt modelId="{FA2B4406-3568-4D74-B5FD-48473BB74ED5}" type="sibTrans" cxnId="{D415E7A5-DB41-4C8A-855A-B6A0604C1B02}">
      <dgm:prSet/>
      <dgm:spPr/>
      <dgm:t>
        <a:bodyPr/>
        <a:lstStyle/>
        <a:p>
          <a:endParaRPr lang="it-IT"/>
        </a:p>
      </dgm:t>
    </dgm:pt>
    <dgm:pt modelId="{F5D188F8-204C-497C-A5FF-77AAF4BA3777}">
      <dgm:prSet phldrT="[Testo]" custT="1"/>
      <dgm:spPr>
        <a:ln w="19050">
          <a:solidFill>
            <a:srgbClr val="C00000"/>
          </a:solidFill>
        </a:ln>
      </dgm:spPr>
      <dgm:t>
        <a:bodyPr lIns="180000"/>
        <a:lstStyle/>
        <a:p>
          <a:pPr>
            <a:lnSpc>
              <a:spcPct val="120000"/>
            </a:lnSpc>
            <a:buFont typeface="Wingdings" panose="05000000000000000000" pitchFamily="2" charset="2"/>
            <a:buChar char="§"/>
          </a:pPr>
          <a:r>
            <a:rPr lang="it-IT" sz="1600" b="1" i="0" dirty="0" err="1">
              <a:latin typeface="Avenir Next LT Pro" panose="020B0504020202020204" pitchFamily="34" charset="0"/>
            </a:rPr>
            <a:t>Airtight</a:t>
          </a:r>
          <a:r>
            <a:rPr lang="it-IT" sz="1600" b="1" i="0" dirty="0">
              <a:latin typeface="Avenir Next LT Pro" panose="020B0504020202020204" pitchFamily="34" charset="0"/>
            </a:rPr>
            <a:t> containers</a:t>
          </a:r>
        </a:p>
      </dgm:t>
    </dgm:pt>
    <dgm:pt modelId="{58D1474A-16B1-4A4B-BE46-176F4BBE1888}" type="parTrans" cxnId="{DBAB66EB-F450-4D4E-9796-22A0540F9331}">
      <dgm:prSet/>
      <dgm:spPr/>
      <dgm:t>
        <a:bodyPr/>
        <a:lstStyle/>
        <a:p>
          <a:endParaRPr lang="it-IT"/>
        </a:p>
      </dgm:t>
    </dgm:pt>
    <dgm:pt modelId="{09E7B7BC-17DF-4721-A935-629481EBB57A}" type="sibTrans" cxnId="{DBAB66EB-F450-4D4E-9796-22A0540F9331}">
      <dgm:prSet/>
      <dgm:spPr/>
      <dgm:t>
        <a:bodyPr/>
        <a:lstStyle/>
        <a:p>
          <a:endParaRPr lang="it-IT"/>
        </a:p>
      </dgm:t>
    </dgm:pt>
    <dgm:pt modelId="{E5ACA785-9961-4755-9A7E-F11B1FC74CD5}">
      <dgm:prSet phldrT="[Testo]" custT="1"/>
      <dgm:spPr>
        <a:solidFill>
          <a:srgbClr val="0070C0"/>
        </a:solidFill>
        <a:ln w="3175"/>
        <a:scene3d>
          <a:camera prst="orthographicFront"/>
          <a:lightRig rig="threePt" dir="t"/>
        </a:scene3d>
        <a:sp3d>
          <a:bevelT w="165100" prst="coolSlant"/>
        </a:sp3d>
      </dgm:spPr>
      <dgm:t>
        <a:bodyPr lIns="216000" rIns="0" bIns="324000"/>
        <a:lstStyle/>
        <a:p>
          <a:pPr marL="0" indent="0" algn="ctr"/>
          <a:r>
            <a:rPr lang="it-IT" sz="2200" b="1" spc="-150" dirty="0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Blood and </a:t>
          </a:r>
          <a:r>
            <a:rPr lang="it-IT" sz="2200" b="1" spc="-150" dirty="0" err="1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blood</a:t>
          </a:r>
          <a:r>
            <a:rPr lang="it-IT" sz="2200" b="1" spc="-150" dirty="0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 </a:t>
          </a:r>
          <a:r>
            <a:rPr lang="it-IT" sz="2200" b="1" spc="-150" dirty="0" err="1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components</a:t>
          </a:r>
          <a:endParaRPr lang="it-IT" sz="2200" b="1" spc="-150" dirty="0">
            <a:ln w="6350">
              <a:solidFill>
                <a:schemeClr val="tx1"/>
              </a:solidFill>
            </a:ln>
            <a:latin typeface="Avenir Next LT Pro" panose="020B0504020202020204" pitchFamily="34" charset="0"/>
          </a:endParaRPr>
        </a:p>
      </dgm:t>
    </dgm:pt>
    <dgm:pt modelId="{D7C0526C-0834-4D99-8DFA-A7F30DE2EEC5}" type="parTrans" cxnId="{7A47A28F-7151-4D3A-B526-BBEE0C9D445C}">
      <dgm:prSet/>
      <dgm:spPr/>
      <dgm:t>
        <a:bodyPr/>
        <a:lstStyle/>
        <a:p>
          <a:endParaRPr lang="it-IT"/>
        </a:p>
      </dgm:t>
    </dgm:pt>
    <dgm:pt modelId="{2804C281-388F-4E3E-BF91-DE352754625D}" type="sibTrans" cxnId="{7A47A28F-7151-4D3A-B526-BBEE0C9D445C}">
      <dgm:prSet/>
      <dgm:spPr/>
      <dgm:t>
        <a:bodyPr/>
        <a:lstStyle/>
        <a:p>
          <a:endParaRPr lang="it-IT"/>
        </a:p>
      </dgm:t>
    </dgm:pt>
    <dgm:pt modelId="{3A869F9C-91A4-4277-B2B2-3CF1202CD258}">
      <dgm:prSet phldrT="[Testo]" custT="1"/>
      <dgm:spPr>
        <a:ln w="19050">
          <a:solidFill>
            <a:srgbClr val="0070C0"/>
          </a:solidFill>
        </a:ln>
      </dgm:spPr>
      <dgm:t>
        <a:bodyPr lIns="0" rIns="72000"/>
        <a:lstStyle/>
        <a:p>
          <a:pPr marL="0" indent="0">
            <a:lnSpc>
              <a:spcPct val="120000"/>
            </a:lnSpc>
            <a:buFont typeface="Wingdings" panose="05000000000000000000" pitchFamily="2" charset="2"/>
            <a:buChar char="§"/>
            <a:tabLst/>
          </a:pPr>
          <a:r>
            <a:rPr lang="it-IT" sz="1600" b="1" dirty="0">
              <a:latin typeface="Avenir Next LT Pro" panose="020B0504020202020204" pitchFamily="34" charset="0"/>
            </a:rPr>
            <a:t> </a:t>
          </a:r>
          <a:r>
            <a:rPr lang="it-IT" sz="1600" b="1" dirty="0" err="1">
              <a:latin typeface="Avenir Next LT Pro" panose="020B0504020202020204" pitchFamily="34" charset="0"/>
            </a:rPr>
            <a:t>Isothermal</a:t>
          </a:r>
          <a:r>
            <a:rPr lang="it-IT" sz="1600" b="1" dirty="0">
              <a:latin typeface="Avenir Next LT Pro" panose="020B0504020202020204" pitchFamily="34" charset="0"/>
            </a:rPr>
            <a:t> containers</a:t>
          </a:r>
        </a:p>
      </dgm:t>
    </dgm:pt>
    <dgm:pt modelId="{7EB6D987-1240-4DAE-96D6-8CA3319F479A}" type="parTrans" cxnId="{F207D809-8CA6-487D-84F4-D698C4189C7C}">
      <dgm:prSet/>
      <dgm:spPr/>
      <dgm:t>
        <a:bodyPr/>
        <a:lstStyle/>
        <a:p>
          <a:endParaRPr lang="it-IT"/>
        </a:p>
      </dgm:t>
    </dgm:pt>
    <dgm:pt modelId="{7757CBD2-A49E-4628-9789-5AE6C584BFB0}" type="sibTrans" cxnId="{F207D809-8CA6-487D-84F4-D698C4189C7C}">
      <dgm:prSet/>
      <dgm:spPr/>
      <dgm:t>
        <a:bodyPr/>
        <a:lstStyle/>
        <a:p>
          <a:endParaRPr lang="it-IT"/>
        </a:p>
      </dgm:t>
    </dgm:pt>
    <dgm:pt modelId="{4B6FA91B-E1EA-486E-8F63-6F4C219B70EB}">
      <dgm:prSet phldrT="[Testo]" custT="1"/>
      <dgm:spPr>
        <a:solidFill>
          <a:srgbClr val="FFC000"/>
        </a:solidFill>
        <a:ln w="3175"/>
        <a:scene3d>
          <a:camera prst="orthographicFront"/>
          <a:lightRig rig="threePt" dir="t"/>
        </a:scene3d>
        <a:sp3d>
          <a:bevelT w="165100" prst="coolSlant"/>
        </a:sp3d>
      </dgm:spPr>
      <dgm:t>
        <a:bodyPr lIns="216000" tIns="396000" rIns="0" bIns="72000"/>
        <a:lstStyle/>
        <a:p>
          <a:pPr marL="0" indent="0" algn="ctr">
            <a:tabLst/>
          </a:pPr>
          <a:r>
            <a:rPr lang="it-IT" sz="2200" b="1" spc="-150" dirty="0" err="1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Drugs</a:t>
          </a:r>
          <a:r>
            <a:rPr lang="it-IT" sz="2200" b="1" spc="-150" dirty="0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 and </a:t>
          </a:r>
          <a:r>
            <a:rPr lang="it-IT" sz="2200" b="1" spc="-150" dirty="0" err="1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vaccines</a:t>
          </a:r>
          <a:endParaRPr lang="it-IT" sz="2200" b="1" spc="-150" dirty="0">
            <a:ln w="6350">
              <a:solidFill>
                <a:schemeClr val="tx1"/>
              </a:solidFill>
            </a:ln>
            <a:latin typeface="Avenir Next LT Pro" panose="020B0504020202020204" pitchFamily="34" charset="0"/>
          </a:endParaRPr>
        </a:p>
      </dgm:t>
    </dgm:pt>
    <dgm:pt modelId="{3C4D0836-7A19-41EB-A9E5-F8650CB90979}" type="parTrans" cxnId="{9BC61BB5-8455-4A59-9508-C169DCF535EB}">
      <dgm:prSet/>
      <dgm:spPr/>
      <dgm:t>
        <a:bodyPr/>
        <a:lstStyle/>
        <a:p>
          <a:endParaRPr lang="it-IT"/>
        </a:p>
      </dgm:t>
    </dgm:pt>
    <dgm:pt modelId="{A45D7EEA-B56F-445F-B257-5F2C7EB736DF}" type="sibTrans" cxnId="{9BC61BB5-8455-4A59-9508-C169DCF535EB}">
      <dgm:prSet/>
      <dgm:spPr/>
      <dgm:t>
        <a:bodyPr/>
        <a:lstStyle/>
        <a:p>
          <a:endParaRPr lang="it-IT"/>
        </a:p>
      </dgm:t>
    </dgm:pt>
    <dgm:pt modelId="{D7F5F728-C5EA-441C-AD5A-2BA9860FF33D}">
      <dgm:prSet phldrT="[Testo]" custT="1"/>
      <dgm:spPr>
        <a:ln w="19050">
          <a:solidFill>
            <a:srgbClr val="FFC000"/>
          </a:solidFill>
        </a:ln>
      </dgm:spPr>
      <dgm:t>
        <a:bodyPr lIns="0" tIns="720000" rIns="72000" bIns="144000" anchor="ctr" anchorCtr="0"/>
        <a:lstStyle/>
        <a:p>
          <a:pPr marL="0" indent="0">
            <a:lnSpc>
              <a:spcPct val="120000"/>
            </a:lnSpc>
            <a:buFont typeface="Wingdings" panose="05000000000000000000" pitchFamily="2" charset="2"/>
            <a:buChar char="§"/>
            <a:tabLst/>
          </a:pPr>
          <a:r>
            <a:rPr lang="it-IT" sz="1600" b="1" dirty="0">
              <a:latin typeface="Avenir Next LT Pro" panose="020B0504020202020204" pitchFamily="34" charset="0"/>
            </a:rPr>
            <a:t> </a:t>
          </a:r>
          <a:r>
            <a:rPr lang="it-IT" sz="1600" b="1" dirty="0" err="1">
              <a:latin typeface="Avenir Next LT Pro" panose="020B0504020202020204" pitchFamily="34" charset="0"/>
            </a:rPr>
            <a:t>Airtight</a:t>
          </a:r>
          <a:r>
            <a:rPr lang="it-IT" sz="1600" b="1" dirty="0">
              <a:latin typeface="Avenir Next LT Pro" panose="020B0504020202020204" pitchFamily="34" charset="0"/>
            </a:rPr>
            <a:t> containers</a:t>
          </a:r>
        </a:p>
      </dgm:t>
    </dgm:pt>
    <dgm:pt modelId="{430FB02B-99C7-495F-A32A-142A010FB088}" type="parTrans" cxnId="{A3F2EBF0-0FB6-4A1F-A59D-71C5874C07DB}">
      <dgm:prSet/>
      <dgm:spPr/>
      <dgm:t>
        <a:bodyPr/>
        <a:lstStyle/>
        <a:p>
          <a:endParaRPr lang="it-IT"/>
        </a:p>
      </dgm:t>
    </dgm:pt>
    <dgm:pt modelId="{6DADF9BF-117C-4A8B-BAB7-040C121646BD}" type="sibTrans" cxnId="{A3F2EBF0-0FB6-4A1F-A59D-71C5874C07DB}">
      <dgm:prSet/>
      <dgm:spPr/>
      <dgm:t>
        <a:bodyPr/>
        <a:lstStyle/>
        <a:p>
          <a:endParaRPr lang="it-IT"/>
        </a:p>
      </dgm:t>
    </dgm:pt>
    <dgm:pt modelId="{39AC5389-F917-4ED4-AACE-420042FE290D}">
      <dgm:prSet phldrT="[Testo]" custT="1"/>
      <dgm:spPr>
        <a:solidFill>
          <a:srgbClr val="00B050"/>
        </a:solidFill>
        <a:ln w="3175"/>
        <a:scene3d>
          <a:camera prst="orthographicFront"/>
          <a:lightRig rig="threePt" dir="t"/>
        </a:scene3d>
        <a:sp3d>
          <a:bevelT w="165100" prst="coolSlant"/>
        </a:sp3d>
      </dgm:spPr>
      <dgm:t>
        <a:bodyPr lIns="0" tIns="396000" rIns="216000" bIns="72000" anchor="ctr" anchorCtr="0"/>
        <a:lstStyle/>
        <a:p>
          <a:pPr marL="0" indent="0" algn="ctr">
            <a:tabLst/>
          </a:pPr>
          <a:r>
            <a:rPr lang="it-IT" sz="2200" b="1" spc="-150" dirty="0">
              <a:ln w="6350">
                <a:solidFill>
                  <a:schemeClr val="tx1"/>
                </a:solidFill>
              </a:ln>
              <a:effectLst/>
              <a:latin typeface="Avenir Next LT Pro" panose="020B0504020202020204" pitchFamily="34" charset="0"/>
              <a:cs typeface="Aharoni" panose="02010803020104030203" pitchFamily="2" charset="-79"/>
            </a:rPr>
            <a:t>RFID Temperature tracking</a:t>
          </a:r>
        </a:p>
      </dgm:t>
    </dgm:pt>
    <dgm:pt modelId="{368F4BAA-E8C5-497C-BD54-4FE861ECF024}" type="parTrans" cxnId="{AC7B3036-181B-41B2-9E9A-D603E6D6E2CC}">
      <dgm:prSet/>
      <dgm:spPr/>
      <dgm:t>
        <a:bodyPr/>
        <a:lstStyle/>
        <a:p>
          <a:endParaRPr lang="it-IT"/>
        </a:p>
      </dgm:t>
    </dgm:pt>
    <dgm:pt modelId="{D70AD1D7-E87A-43A0-A0B2-CEE32CBEE67A}" type="sibTrans" cxnId="{AC7B3036-181B-41B2-9E9A-D603E6D6E2CC}">
      <dgm:prSet/>
      <dgm:spPr/>
      <dgm:t>
        <a:bodyPr/>
        <a:lstStyle/>
        <a:p>
          <a:endParaRPr lang="it-IT"/>
        </a:p>
      </dgm:t>
    </dgm:pt>
    <dgm:pt modelId="{EF6C7C5B-1F63-4AC4-9C6F-6BF1987CA7DE}">
      <dgm:prSet phldrT="[Testo]" custT="1"/>
      <dgm:spPr>
        <a:ln w="19050">
          <a:solidFill>
            <a:srgbClr val="00B050"/>
          </a:solidFill>
        </a:ln>
      </dgm:spPr>
      <dgm:t>
        <a:bodyPr lIns="180000" tIns="72000" rIns="0" bIns="576000" anchor="ctr" anchorCtr="0"/>
        <a:lstStyle/>
        <a:p>
          <a:pPr marL="0" indent="0">
            <a:lnSpc>
              <a:spcPct val="120000"/>
            </a:lnSpc>
            <a:buFont typeface="Wingdings" panose="05000000000000000000" pitchFamily="2" charset="2"/>
            <a:buNone/>
          </a:pPr>
          <a:r>
            <a:rPr lang="it-IT" sz="1600" b="1" dirty="0" err="1">
              <a:latin typeface="Avenir Next LT Pro" panose="020B0504020202020204" pitchFamily="34" charset="0"/>
            </a:rPr>
            <a:t>During</a:t>
          </a:r>
          <a:r>
            <a:rPr lang="it-IT" sz="1600" b="1" dirty="0">
              <a:latin typeface="Avenir Next LT Pro" panose="020B0504020202020204" pitchFamily="34" charset="0"/>
            </a:rPr>
            <a:t> the </a:t>
          </a:r>
          <a:r>
            <a:rPr lang="it-IT" sz="1600" b="1" dirty="0" err="1">
              <a:latin typeface="Avenir Next LT Pro" panose="020B0504020202020204" pitchFamily="34" charset="0"/>
            </a:rPr>
            <a:t>transport</a:t>
          </a:r>
          <a:r>
            <a:rPr lang="it-IT" sz="1600" b="1" dirty="0">
              <a:latin typeface="Avenir Next LT Pro" panose="020B0504020202020204" pitchFamily="34" charset="0"/>
            </a:rPr>
            <a:t> of</a:t>
          </a:r>
        </a:p>
      </dgm:t>
    </dgm:pt>
    <dgm:pt modelId="{44218405-0379-4A56-81C2-D429D4D9FA0B}" type="parTrans" cxnId="{D8AFED7D-0B66-4D86-8F41-5C40158E57E4}">
      <dgm:prSet/>
      <dgm:spPr/>
      <dgm:t>
        <a:bodyPr/>
        <a:lstStyle/>
        <a:p>
          <a:endParaRPr lang="it-IT"/>
        </a:p>
      </dgm:t>
    </dgm:pt>
    <dgm:pt modelId="{D7932E4D-56F7-4269-A045-FC7F9E0EAEBF}" type="sibTrans" cxnId="{D8AFED7D-0B66-4D86-8F41-5C40158E57E4}">
      <dgm:prSet/>
      <dgm:spPr/>
      <dgm:t>
        <a:bodyPr/>
        <a:lstStyle/>
        <a:p>
          <a:endParaRPr lang="it-IT"/>
        </a:p>
      </dgm:t>
    </dgm:pt>
    <dgm:pt modelId="{C89D2881-81FB-48D0-849F-BEA1C56DB6BD}">
      <dgm:prSet phldrT="[Testo]" custT="1"/>
      <dgm:spPr>
        <a:ln w="19050">
          <a:solidFill>
            <a:srgbClr val="C00000"/>
          </a:solidFill>
        </a:ln>
      </dgm:spPr>
      <dgm:t>
        <a:bodyPr lIns="180000"/>
        <a:lstStyle/>
        <a:p>
          <a:pPr>
            <a:lnSpc>
              <a:spcPct val="120000"/>
            </a:lnSpc>
            <a:buFont typeface="Wingdings" panose="05000000000000000000" pitchFamily="2" charset="2"/>
            <a:buChar char="§"/>
          </a:pPr>
          <a:r>
            <a:rPr lang="it-IT" sz="1600" b="1" i="0" dirty="0" err="1">
              <a:latin typeface="Avenir Next LT Pro" panose="020B0504020202020204" pitchFamily="34" charset="0"/>
            </a:rPr>
            <a:t>Isothermal</a:t>
          </a:r>
          <a:r>
            <a:rPr lang="it-IT" sz="1600" b="1" i="0" dirty="0">
              <a:latin typeface="Avenir Next LT Pro" panose="020B0504020202020204" pitchFamily="34" charset="0"/>
            </a:rPr>
            <a:t> containers</a:t>
          </a:r>
        </a:p>
      </dgm:t>
    </dgm:pt>
    <dgm:pt modelId="{631EFD5E-B90B-4D12-B32F-4B8AE65BED87}" type="parTrans" cxnId="{DB32829C-4715-4654-B2D1-6A48DFCF8613}">
      <dgm:prSet/>
      <dgm:spPr/>
      <dgm:t>
        <a:bodyPr/>
        <a:lstStyle/>
        <a:p>
          <a:endParaRPr lang="it-IT"/>
        </a:p>
      </dgm:t>
    </dgm:pt>
    <dgm:pt modelId="{58972D5A-4AAD-4D71-8E4D-005D2FE13577}" type="sibTrans" cxnId="{DB32829C-4715-4654-B2D1-6A48DFCF8613}">
      <dgm:prSet/>
      <dgm:spPr/>
      <dgm:t>
        <a:bodyPr/>
        <a:lstStyle/>
        <a:p>
          <a:endParaRPr lang="it-IT"/>
        </a:p>
      </dgm:t>
    </dgm:pt>
    <dgm:pt modelId="{3D1C4727-0062-4B73-91B7-AB14769C12EA}">
      <dgm:prSet phldrT="[Testo]" custT="1"/>
      <dgm:spPr>
        <a:ln w="19050">
          <a:solidFill>
            <a:srgbClr val="C00000"/>
          </a:solidFill>
        </a:ln>
      </dgm:spPr>
      <dgm:t>
        <a:bodyPr lIns="180000"/>
        <a:lstStyle/>
        <a:p>
          <a:pPr>
            <a:lnSpc>
              <a:spcPct val="120000"/>
            </a:lnSpc>
            <a:buFont typeface="Wingdings" panose="05000000000000000000" pitchFamily="2" charset="2"/>
            <a:buChar char="§"/>
          </a:pPr>
          <a:r>
            <a:rPr lang="it-IT" sz="1600" b="1" i="0" dirty="0">
              <a:latin typeface="Avenir Next LT Pro" panose="020B0504020202020204" pitchFamily="34" charset="0"/>
            </a:rPr>
            <a:t>Tube racks</a:t>
          </a:r>
        </a:p>
      </dgm:t>
    </dgm:pt>
    <dgm:pt modelId="{60F0037C-8B4D-4EB2-BDAD-0065F31A129B}" type="parTrans" cxnId="{33338B2D-D967-4491-B04F-5F45CFDB861B}">
      <dgm:prSet/>
      <dgm:spPr/>
      <dgm:t>
        <a:bodyPr/>
        <a:lstStyle/>
        <a:p>
          <a:endParaRPr lang="it-IT"/>
        </a:p>
      </dgm:t>
    </dgm:pt>
    <dgm:pt modelId="{A46AC7F9-6133-4BFB-89EF-65A207FD9F71}" type="sibTrans" cxnId="{33338B2D-D967-4491-B04F-5F45CFDB861B}">
      <dgm:prSet/>
      <dgm:spPr/>
      <dgm:t>
        <a:bodyPr/>
        <a:lstStyle/>
        <a:p>
          <a:endParaRPr lang="it-IT"/>
        </a:p>
      </dgm:t>
    </dgm:pt>
    <dgm:pt modelId="{394789D3-920E-46E6-BA17-9296D0727FDD}">
      <dgm:prSet phldrT="[Testo]" custT="1"/>
      <dgm:spPr>
        <a:ln w="19050">
          <a:solidFill>
            <a:srgbClr val="0070C0"/>
          </a:solidFill>
        </a:ln>
      </dgm:spPr>
      <dgm:t>
        <a:bodyPr lIns="0" rIns="72000"/>
        <a:lstStyle/>
        <a:p>
          <a:pPr marL="0" indent="0">
            <a:lnSpc>
              <a:spcPct val="120000"/>
            </a:lnSpc>
            <a:buFont typeface="Wingdings" panose="05000000000000000000" pitchFamily="2" charset="2"/>
            <a:buChar char="§"/>
            <a:tabLst/>
          </a:pPr>
          <a:r>
            <a:rPr lang="it-IT" sz="1600" b="1" dirty="0">
              <a:latin typeface="Avenir Next LT Pro" panose="020B0504020202020204" pitchFamily="34" charset="0"/>
            </a:rPr>
            <a:t> </a:t>
          </a:r>
          <a:r>
            <a:rPr lang="it-IT" sz="1600" b="1" dirty="0" err="1">
              <a:latin typeface="Avenir Next LT Pro" panose="020B0504020202020204" pitchFamily="34" charset="0"/>
            </a:rPr>
            <a:t>Airtight</a:t>
          </a:r>
          <a:r>
            <a:rPr lang="it-IT" sz="1600" b="1" dirty="0">
              <a:latin typeface="Avenir Next LT Pro" panose="020B0504020202020204" pitchFamily="34" charset="0"/>
            </a:rPr>
            <a:t> containers</a:t>
          </a:r>
        </a:p>
      </dgm:t>
    </dgm:pt>
    <dgm:pt modelId="{F8227EB0-F15D-46AD-B3D8-E5B5832E146F}" type="parTrans" cxnId="{DEC6F8B7-E638-40CF-9F84-50E7129FA436}">
      <dgm:prSet/>
      <dgm:spPr/>
      <dgm:t>
        <a:bodyPr/>
        <a:lstStyle/>
        <a:p>
          <a:endParaRPr lang="it-IT"/>
        </a:p>
      </dgm:t>
    </dgm:pt>
    <dgm:pt modelId="{43200545-AA63-4E2C-A330-3D192B1D03F6}" type="sibTrans" cxnId="{DEC6F8B7-E638-40CF-9F84-50E7129FA436}">
      <dgm:prSet/>
      <dgm:spPr/>
      <dgm:t>
        <a:bodyPr/>
        <a:lstStyle/>
        <a:p>
          <a:endParaRPr lang="it-IT"/>
        </a:p>
      </dgm:t>
    </dgm:pt>
    <dgm:pt modelId="{1EA94785-2B91-4C4E-9576-BB3091C3D86D}">
      <dgm:prSet phldrT="[Testo]" custT="1"/>
      <dgm:spPr>
        <a:ln w="19050">
          <a:solidFill>
            <a:srgbClr val="0070C0"/>
          </a:solidFill>
        </a:ln>
      </dgm:spPr>
      <dgm:t>
        <a:bodyPr lIns="0" rIns="72000"/>
        <a:lstStyle/>
        <a:p>
          <a:pPr marL="0" indent="0">
            <a:lnSpc>
              <a:spcPct val="120000"/>
            </a:lnSpc>
            <a:buFont typeface="Wingdings" panose="05000000000000000000" pitchFamily="2" charset="2"/>
            <a:buChar char="§"/>
            <a:tabLst/>
          </a:pPr>
          <a:r>
            <a:rPr lang="it-IT" sz="1600" b="1" dirty="0">
              <a:latin typeface="Avenir Next LT Pro" panose="020B0504020202020204" pitchFamily="34" charset="0"/>
            </a:rPr>
            <a:t> </a:t>
          </a:r>
          <a:r>
            <a:rPr lang="it-IT" sz="1600" b="1" dirty="0" err="1">
              <a:latin typeface="Avenir Next LT Pro" panose="020B0504020202020204" pitchFamily="34" charset="0"/>
            </a:rPr>
            <a:t>Airtight</a:t>
          </a:r>
          <a:r>
            <a:rPr lang="it-IT" sz="1600" b="1" dirty="0">
              <a:latin typeface="Avenir Next LT Pro" panose="020B0504020202020204" pitchFamily="34" charset="0"/>
            </a:rPr>
            <a:t> </a:t>
          </a:r>
          <a:r>
            <a:rPr lang="it-IT" sz="1600" b="1" dirty="0" err="1">
              <a:latin typeface="Avenir Next LT Pro" panose="020B0504020202020204" pitchFamily="34" charset="0"/>
            </a:rPr>
            <a:t>safety</a:t>
          </a:r>
          <a:r>
            <a:rPr lang="it-IT" sz="1600" b="1" dirty="0">
              <a:latin typeface="Avenir Next LT Pro" panose="020B0504020202020204" pitchFamily="34" charset="0"/>
            </a:rPr>
            <a:t> </a:t>
          </a:r>
          <a:r>
            <a:rPr lang="it-IT" sz="1600" b="1" dirty="0" err="1">
              <a:latin typeface="Avenir Next LT Pro" panose="020B0504020202020204" pitchFamily="34" charset="0"/>
            </a:rPr>
            <a:t>bags</a:t>
          </a:r>
          <a:endParaRPr lang="it-IT" sz="1600" b="1" dirty="0">
            <a:latin typeface="Avenir Next LT Pro" panose="020B0504020202020204" pitchFamily="34" charset="0"/>
          </a:endParaRPr>
        </a:p>
      </dgm:t>
    </dgm:pt>
    <dgm:pt modelId="{344D2CD2-E2ED-4C56-94CA-78688B84ABBB}" type="parTrans" cxnId="{C7DBD970-DA05-4961-ACBC-0971C5F0C04F}">
      <dgm:prSet/>
      <dgm:spPr/>
      <dgm:t>
        <a:bodyPr/>
        <a:lstStyle/>
        <a:p>
          <a:endParaRPr lang="it-IT"/>
        </a:p>
      </dgm:t>
    </dgm:pt>
    <dgm:pt modelId="{F2585358-8D56-437B-908D-8224069FF7A4}" type="sibTrans" cxnId="{C7DBD970-DA05-4961-ACBC-0971C5F0C04F}">
      <dgm:prSet/>
      <dgm:spPr/>
      <dgm:t>
        <a:bodyPr/>
        <a:lstStyle/>
        <a:p>
          <a:endParaRPr lang="it-IT"/>
        </a:p>
      </dgm:t>
    </dgm:pt>
    <dgm:pt modelId="{8B0CED6A-AC3B-4184-8177-7D49E182A2FC}">
      <dgm:prSet phldrT="[Testo]" custT="1"/>
      <dgm:spPr>
        <a:ln w="19050">
          <a:solidFill>
            <a:srgbClr val="0070C0"/>
          </a:solidFill>
        </a:ln>
      </dgm:spPr>
      <dgm:t>
        <a:bodyPr lIns="0" rIns="72000"/>
        <a:lstStyle/>
        <a:p>
          <a:pPr marL="0" indent="0">
            <a:lnSpc>
              <a:spcPct val="120000"/>
            </a:lnSpc>
            <a:buFont typeface="Wingdings" panose="05000000000000000000" pitchFamily="2" charset="2"/>
            <a:buChar char="§"/>
            <a:tabLst/>
          </a:pPr>
          <a:r>
            <a:rPr lang="it-IT" sz="1600" b="1" dirty="0">
              <a:latin typeface="Avenir Next LT Pro" panose="020B0504020202020204" pitchFamily="34" charset="0"/>
            </a:rPr>
            <a:t> Temperature </a:t>
          </a:r>
          <a:r>
            <a:rPr lang="it-IT" sz="1600" b="1" dirty="0" err="1">
              <a:latin typeface="Avenir Next LT Pro" panose="020B0504020202020204" pitchFamily="34" charset="0"/>
            </a:rPr>
            <a:t>stabilizers</a:t>
          </a:r>
          <a:endParaRPr lang="it-IT" sz="1600" b="1" dirty="0">
            <a:latin typeface="Avenir Next LT Pro" panose="020B0504020202020204" pitchFamily="34" charset="0"/>
          </a:endParaRPr>
        </a:p>
      </dgm:t>
    </dgm:pt>
    <dgm:pt modelId="{89E31A6D-9861-4C90-8207-FF8B5F6F68A8}" type="parTrans" cxnId="{E1D546A6-1363-4ACB-9F42-BAAF6444703C}">
      <dgm:prSet/>
      <dgm:spPr/>
      <dgm:t>
        <a:bodyPr/>
        <a:lstStyle/>
        <a:p>
          <a:endParaRPr lang="it-IT"/>
        </a:p>
      </dgm:t>
    </dgm:pt>
    <dgm:pt modelId="{7A62416D-13B3-4D85-B574-C3C76AC212B5}" type="sibTrans" cxnId="{E1D546A6-1363-4ACB-9F42-BAAF6444703C}">
      <dgm:prSet/>
      <dgm:spPr/>
      <dgm:t>
        <a:bodyPr/>
        <a:lstStyle/>
        <a:p>
          <a:endParaRPr lang="it-IT"/>
        </a:p>
      </dgm:t>
    </dgm:pt>
    <dgm:pt modelId="{DE594D4A-61BD-41A1-A61B-E203202D6419}">
      <dgm:prSet phldrT="[Testo]" custT="1"/>
      <dgm:spPr>
        <a:ln w="19050">
          <a:solidFill>
            <a:srgbClr val="C00000"/>
          </a:solidFill>
        </a:ln>
      </dgm:spPr>
      <dgm:t>
        <a:bodyPr lIns="180000"/>
        <a:lstStyle/>
        <a:p>
          <a:pPr>
            <a:lnSpc>
              <a:spcPct val="120000"/>
            </a:lnSpc>
            <a:buFont typeface="Wingdings" panose="05000000000000000000" pitchFamily="2" charset="2"/>
            <a:buChar char="§"/>
          </a:pPr>
          <a:r>
            <a:rPr lang="it-IT" sz="1600" b="1" i="0" dirty="0" err="1">
              <a:latin typeface="Avenir Next LT Pro" panose="020B0504020202020204" pitchFamily="34" charset="0"/>
            </a:rPr>
            <a:t>Cooling</a:t>
          </a:r>
          <a:r>
            <a:rPr lang="it-IT" sz="1600" b="1" i="0" dirty="0">
              <a:latin typeface="Avenir Next LT Pro" panose="020B0504020202020204" pitchFamily="34" charset="0"/>
            </a:rPr>
            <a:t> </a:t>
          </a:r>
          <a:r>
            <a:rPr lang="it-IT" sz="1600" b="1" i="0" dirty="0" err="1">
              <a:latin typeface="Avenir Next LT Pro" panose="020B0504020202020204" pitchFamily="34" charset="0"/>
            </a:rPr>
            <a:t>plates</a:t>
          </a:r>
          <a:endParaRPr lang="it-IT" sz="1600" b="1" i="0" dirty="0">
            <a:latin typeface="Avenir Next LT Pro" panose="020B0504020202020204" pitchFamily="34" charset="0"/>
          </a:endParaRPr>
        </a:p>
      </dgm:t>
    </dgm:pt>
    <dgm:pt modelId="{0E62E97C-DBD7-4412-9F35-C1FB8B62F43A}" type="parTrans" cxnId="{FF90A4B7-E1D1-480E-A8A6-9EF81931A5E6}">
      <dgm:prSet/>
      <dgm:spPr/>
      <dgm:t>
        <a:bodyPr/>
        <a:lstStyle/>
        <a:p>
          <a:endParaRPr lang="it-IT"/>
        </a:p>
      </dgm:t>
    </dgm:pt>
    <dgm:pt modelId="{49C32CD2-4090-408E-91AC-5AC04F438235}" type="sibTrans" cxnId="{FF90A4B7-E1D1-480E-A8A6-9EF81931A5E6}">
      <dgm:prSet/>
      <dgm:spPr/>
      <dgm:t>
        <a:bodyPr/>
        <a:lstStyle/>
        <a:p>
          <a:endParaRPr lang="it-IT"/>
        </a:p>
      </dgm:t>
    </dgm:pt>
    <dgm:pt modelId="{64071B40-5290-46CB-99AC-4F231EBBF035}">
      <dgm:prSet phldrT="[Testo]" custT="1"/>
      <dgm:spPr>
        <a:ln w="19050">
          <a:solidFill>
            <a:srgbClr val="FFC000"/>
          </a:solidFill>
        </a:ln>
      </dgm:spPr>
      <dgm:t>
        <a:bodyPr lIns="0" tIns="720000" rIns="72000" bIns="144000" anchor="ctr" anchorCtr="0"/>
        <a:lstStyle/>
        <a:p>
          <a:pPr marL="0" indent="0">
            <a:lnSpc>
              <a:spcPct val="120000"/>
            </a:lnSpc>
            <a:buFont typeface="Wingdings" panose="05000000000000000000" pitchFamily="2" charset="2"/>
            <a:buChar char="§"/>
          </a:pPr>
          <a:r>
            <a:rPr lang="it-IT" sz="1600" b="1" dirty="0">
              <a:latin typeface="Avenir Next LT Pro" panose="020B0504020202020204" pitchFamily="34" charset="0"/>
            </a:rPr>
            <a:t> </a:t>
          </a:r>
          <a:r>
            <a:rPr lang="it-IT" sz="1600" b="1" dirty="0" err="1">
              <a:latin typeface="Avenir Next LT Pro" panose="020B0504020202020204" pitchFamily="34" charset="0"/>
            </a:rPr>
            <a:t>Isothermal</a:t>
          </a:r>
          <a:r>
            <a:rPr lang="it-IT" sz="1600" b="1" dirty="0">
              <a:latin typeface="Avenir Next LT Pro" panose="020B0504020202020204" pitchFamily="34" charset="0"/>
            </a:rPr>
            <a:t> containers</a:t>
          </a:r>
        </a:p>
      </dgm:t>
    </dgm:pt>
    <dgm:pt modelId="{A5300ED1-9AEC-4136-A5B2-AF28B12449CE}" type="parTrans" cxnId="{8FC257E9-785F-43AC-BF4F-DA62AE64EFE4}">
      <dgm:prSet/>
      <dgm:spPr/>
      <dgm:t>
        <a:bodyPr/>
        <a:lstStyle/>
        <a:p>
          <a:endParaRPr lang="it-IT"/>
        </a:p>
      </dgm:t>
    </dgm:pt>
    <dgm:pt modelId="{EFD1FD89-368C-4B92-8433-4CC52B1C0C4D}" type="sibTrans" cxnId="{8FC257E9-785F-43AC-BF4F-DA62AE64EFE4}">
      <dgm:prSet/>
      <dgm:spPr/>
      <dgm:t>
        <a:bodyPr/>
        <a:lstStyle/>
        <a:p>
          <a:endParaRPr lang="it-IT"/>
        </a:p>
      </dgm:t>
    </dgm:pt>
    <dgm:pt modelId="{32592F38-FF4F-4343-B141-65D620BB9D47}">
      <dgm:prSet phldrT="[Testo]" custT="1"/>
      <dgm:spPr>
        <a:ln w="19050">
          <a:solidFill>
            <a:srgbClr val="FFC000"/>
          </a:solidFill>
        </a:ln>
      </dgm:spPr>
      <dgm:t>
        <a:bodyPr lIns="0" tIns="720000" rIns="72000" bIns="144000" anchor="ctr" anchorCtr="0"/>
        <a:lstStyle/>
        <a:p>
          <a:pPr marL="0" indent="0">
            <a:lnSpc>
              <a:spcPct val="120000"/>
            </a:lnSpc>
            <a:buFont typeface="Wingdings" panose="05000000000000000000" pitchFamily="2" charset="2"/>
            <a:buChar char="§"/>
          </a:pPr>
          <a:r>
            <a:rPr lang="it-IT" sz="1600" b="1" dirty="0">
              <a:latin typeface="Avenir Next LT Pro" panose="020B0504020202020204" pitchFamily="34" charset="0"/>
            </a:rPr>
            <a:t> </a:t>
          </a:r>
          <a:r>
            <a:rPr lang="it-IT" sz="1600" b="1" dirty="0" err="1">
              <a:latin typeface="Avenir Next LT Pro" panose="020B0504020202020204" pitchFamily="34" charset="0"/>
            </a:rPr>
            <a:t>Airtight</a:t>
          </a:r>
          <a:r>
            <a:rPr lang="it-IT" sz="1600" b="1" dirty="0">
              <a:latin typeface="Avenir Next LT Pro" panose="020B0504020202020204" pitchFamily="34" charset="0"/>
            </a:rPr>
            <a:t> </a:t>
          </a:r>
          <a:r>
            <a:rPr lang="it-IT" sz="1600" b="1" dirty="0" err="1">
              <a:latin typeface="Avenir Next LT Pro" panose="020B0504020202020204" pitchFamily="34" charset="0"/>
            </a:rPr>
            <a:t>safety</a:t>
          </a:r>
          <a:r>
            <a:rPr lang="it-IT" sz="1600" b="1" dirty="0">
              <a:latin typeface="Avenir Next LT Pro" panose="020B0504020202020204" pitchFamily="34" charset="0"/>
            </a:rPr>
            <a:t> </a:t>
          </a:r>
          <a:r>
            <a:rPr lang="it-IT" sz="1600" b="1" dirty="0" err="1">
              <a:latin typeface="Avenir Next LT Pro" panose="020B0504020202020204" pitchFamily="34" charset="0"/>
            </a:rPr>
            <a:t>bags</a:t>
          </a:r>
          <a:endParaRPr lang="it-IT" sz="1600" b="1" dirty="0">
            <a:latin typeface="Avenir Next LT Pro" panose="020B0504020202020204" pitchFamily="34" charset="0"/>
          </a:endParaRPr>
        </a:p>
      </dgm:t>
    </dgm:pt>
    <dgm:pt modelId="{1E5B3D8F-9D2A-4FCC-B361-C9096307B711}" type="parTrans" cxnId="{AFC89219-C400-41D2-9686-A4C184FFEAC1}">
      <dgm:prSet/>
      <dgm:spPr/>
      <dgm:t>
        <a:bodyPr/>
        <a:lstStyle/>
        <a:p>
          <a:endParaRPr lang="it-IT"/>
        </a:p>
      </dgm:t>
    </dgm:pt>
    <dgm:pt modelId="{A850B3EF-16E4-4A6E-B945-6004A113DB4A}" type="sibTrans" cxnId="{AFC89219-C400-41D2-9686-A4C184FFEAC1}">
      <dgm:prSet/>
      <dgm:spPr/>
      <dgm:t>
        <a:bodyPr/>
        <a:lstStyle/>
        <a:p>
          <a:endParaRPr lang="it-IT"/>
        </a:p>
      </dgm:t>
    </dgm:pt>
    <dgm:pt modelId="{39AA37E0-E0E4-4E83-87DB-4DE41C74D47D}">
      <dgm:prSet phldrT="[Testo]" custT="1"/>
      <dgm:spPr>
        <a:ln w="19050">
          <a:solidFill>
            <a:srgbClr val="FFC000"/>
          </a:solidFill>
        </a:ln>
      </dgm:spPr>
      <dgm:t>
        <a:bodyPr lIns="0" tIns="720000" rIns="72000" bIns="144000" anchor="ctr" anchorCtr="0"/>
        <a:lstStyle/>
        <a:p>
          <a:pPr marL="0" indent="0">
            <a:lnSpc>
              <a:spcPct val="120000"/>
            </a:lnSpc>
            <a:buFont typeface="Wingdings" panose="05000000000000000000" pitchFamily="2" charset="2"/>
            <a:buChar char="§"/>
          </a:pPr>
          <a:r>
            <a:rPr lang="it-IT" sz="1600" b="1" dirty="0">
              <a:latin typeface="Avenir Next LT Pro" panose="020B0504020202020204" pitchFamily="34" charset="0"/>
            </a:rPr>
            <a:t> </a:t>
          </a:r>
          <a:r>
            <a:rPr lang="it-IT" sz="1600" b="1" dirty="0" err="1">
              <a:latin typeface="Avenir Next LT Pro" panose="020B0504020202020204" pitchFamily="34" charset="0"/>
            </a:rPr>
            <a:t>Photoprotective</a:t>
          </a:r>
          <a:r>
            <a:rPr lang="it-IT" sz="1600" b="1" dirty="0">
              <a:latin typeface="Avenir Next LT Pro" panose="020B0504020202020204" pitchFamily="34" charset="0"/>
            </a:rPr>
            <a:t> </a:t>
          </a:r>
          <a:r>
            <a:rPr lang="it-IT" sz="1600" b="1" dirty="0" err="1">
              <a:latin typeface="Avenir Next LT Pro" panose="020B0504020202020204" pitchFamily="34" charset="0"/>
            </a:rPr>
            <a:t>bags</a:t>
          </a:r>
          <a:endParaRPr lang="it-IT" sz="1600" b="1" dirty="0">
            <a:latin typeface="Avenir Next LT Pro" panose="020B0504020202020204" pitchFamily="34" charset="0"/>
          </a:endParaRPr>
        </a:p>
      </dgm:t>
    </dgm:pt>
    <dgm:pt modelId="{CA23012E-B5F9-4927-B1E6-EDF0F8194D43}" type="parTrans" cxnId="{EFDC770F-4247-4949-9D0D-3930E8D318A2}">
      <dgm:prSet/>
      <dgm:spPr/>
      <dgm:t>
        <a:bodyPr/>
        <a:lstStyle/>
        <a:p>
          <a:endParaRPr lang="it-IT"/>
        </a:p>
      </dgm:t>
    </dgm:pt>
    <dgm:pt modelId="{540E314C-4259-47D8-A09E-A9D2BAAEEEA8}" type="sibTrans" cxnId="{EFDC770F-4247-4949-9D0D-3930E8D318A2}">
      <dgm:prSet/>
      <dgm:spPr/>
      <dgm:t>
        <a:bodyPr/>
        <a:lstStyle/>
        <a:p>
          <a:endParaRPr lang="it-IT"/>
        </a:p>
      </dgm:t>
    </dgm:pt>
    <dgm:pt modelId="{8763C4A6-6F7F-4B0E-A944-4F81B116AAB4}">
      <dgm:prSet phldrT="[Testo]" custT="1"/>
      <dgm:spPr>
        <a:ln w="19050">
          <a:solidFill>
            <a:srgbClr val="FFC000"/>
          </a:solidFill>
        </a:ln>
      </dgm:spPr>
      <dgm:t>
        <a:bodyPr lIns="0" tIns="720000" rIns="72000" bIns="144000" anchor="ctr" anchorCtr="0"/>
        <a:lstStyle/>
        <a:p>
          <a:pPr marL="0" indent="0">
            <a:lnSpc>
              <a:spcPct val="120000"/>
            </a:lnSpc>
          </a:pPr>
          <a:endParaRPr lang="it-IT" sz="1600" b="1" dirty="0">
            <a:latin typeface="Avenir Next LT Pro" panose="020B0504020202020204" pitchFamily="34" charset="0"/>
          </a:endParaRPr>
        </a:p>
      </dgm:t>
    </dgm:pt>
    <dgm:pt modelId="{4E149862-BA11-4C25-8F77-A4E80820AE1A}" type="parTrans" cxnId="{AF5EBE95-3953-452B-AFAC-FF3BB809C5D4}">
      <dgm:prSet/>
      <dgm:spPr/>
      <dgm:t>
        <a:bodyPr/>
        <a:lstStyle/>
        <a:p>
          <a:endParaRPr lang="it-IT"/>
        </a:p>
      </dgm:t>
    </dgm:pt>
    <dgm:pt modelId="{0DE03F4C-7280-4C76-9A8E-A0733FEC2D15}" type="sibTrans" cxnId="{AF5EBE95-3953-452B-AFAC-FF3BB809C5D4}">
      <dgm:prSet/>
      <dgm:spPr/>
      <dgm:t>
        <a:bodyPr/>
        <a:lstStyle/>
        <a:p>
          <a:endParaRPr lang="it-IT"/>
        </a:p>
      </dgm:t>
    </dgm:pt>
    <dgm:pt modelId="{D40B75FE-3523-4544-9C46-84369E6E9206}">
      <dgm:prSet phldrT="[Testo]" custT="1"/>
      <dgm:spPr>
        <a:ln w="19050">
          <a:solidFill>
            <a:srgbClr val="FFC000"/>
          </a:solidFill>
        </a:ln>
      </dgm:spPr>
      <dgm:t>
        <a:bodyPr lIns="0" tIns="720000" rIns="72000" bIns="144000" anchor="ctr" anchorCtr="0"/>
        <a:lstStyle/>
        <a:p>
          <a:pPr marL="0" indent="0">
            <a:lnSpc>
              <a:spcPct val="120000"/>
            </a:lnSpc>
          </a:pPr>
          <a:endParaRPr lang="it-IT" sz="1600" b="1" dirty="0">
            <a:latin typeface="Avenir Next LT Pro" panose="020B0504020202020204" pitchFamily="34" charset="0"/>
          </a:endParaRPr>
        </a:p>
      </dgm:t>
    </dgm:pt>
    <dgm:pt modelId="{319C4292-E73B-4E71-ADF4-79513A7E2FA3}" type="parTrans" cxnId="{4BE34D7E-F60C-4C81-BE29-A0479A8BAEC9}">
      <dgm:prSet/>
      <dgm:spPr/>
      <dgm:t>
        <a:bodyPr/>
        <a:lstStyle/>
        <a:p>
          <a:endParaRPr lang="it-IT"/>
        </a:p>
      </dgm:t>
    </dgm:pt>
    <dgm:pt modelId="{F1AECBA5-ACE7-4DDC-8C0D-2D4C2B18666E}" type="sibTrans" cxnId="{4BE34D7E-F60C-4C81-BE29-A0479A8BAEC9}">
      <dgm:prSet/>
      <dgm:spPr/>
      <dgm:t>
        <a:bodyPr/>
        <a:lstStyle/>
        <a:p>
          <a:endParaRPr lang="it-IT"/>
        </a:p>
      </dgm:t>
    </dgm:pt>
    <dgm:pt modelId="{905DCEF8-F83A-4E9A-A471-2666E0AF76A3}">
      <dgm:prSet phldrT="[Testo]" custT="1"/>
      <dgm:spPr>
        <a:ln w="19050">
          <a:solidFill>
            <a:srgbClr val="FFC000"/>
          </a:solidFill>
        </a:ln>
      </dgm:spPr>
      <dgm:t>
        <a:bodyPr lIns="0" tIns="720000" rIns="72000" bIns="144000" anchor="ctr" anchorCtr="0"/>
        <a:lstStyle/>
        <a:p>
          <a:pPr marL="0" indent="0">
            <a:lnSpc>
              <a:spcPct val="120000"/>
            </a:lnSpc>
          </a:pPr>
          <a:endParaRPr lang="it-IT" sz="1600" b="1" dirty="0">
            <a:latin typeface="Avenir Next LT Pro" panose="020B0504020202020204" pitchFamily="34" charset="0"/>
          </a:endParaRPr>
        </a:p>
      </dgm:t>
    </dgm:pt>
    <dgm:pt modelId="{0CA84249-7626-46C9-B34A-CBBE915F98F4}" type="parTrans" cxnId="{F43D8CDA-08D8-45C3-B533-EBD0B2B58F5E}">
      <dgm:prSet/>
      <dgm:spPr/>
      <dgm:t>
        <a:bodyPr/>
        <a:lstStyle/>
        <a:p>
          <a:endParaRPr lang="it-IT"/>
        </a:p>
      </dgm:t>
    </dgm:pt>
    <dgm:pt modelId="{6ADA3B3C-F51D-436B-81DA-2845FF4A196D}" type="sibTrans" cxnId="{F43D8CDA-08D8-45C3-B533-EBD0B2B58F5E}">
      <dgm:prSet/>
      <dgm:spPr/>
      <dgm:t>
        <a:bodyPr/>
        <a:lstStyle/>
        <a:p>
          <a:endParaRPr lang="it-IT"/>
        </a:p>
      </dgm:t>
    </dgm:pt>
    <dgm:pt modelId="{BB0DD5A9-A7B2-44AE-A3F8-93CC6FFD239A}">
      <dgm:prSet phldrT="[Testo]" custT="1"/>
      <dgm:spPr>
        <a:ln w="19050">
          <a:solidFill>
            <a:srgbClr val="00B050"/>
          </a:solidFill>
        </a:ln>
      </dgm:spPr>
      <dgm:t>
        <a:bodyPr lIns="180000" tIns="72000" rIns="0" bIns="576000" anchor="ctr" anchorCtr="0"/>
        <a:lstStyle/>
        <a:p>
          <a:pPr marL="0" indent="0">
            <a:lnSpc>
              <a:spcPct val="120000"/>
            </a:lnSpc>
            <a:buFont typeface="Wingdings" panose="05000000000000000000" pitchFamily="2" charset="2"/>
            <a:buChar char="§"/>
          </a:pPr>
          <a:r>
            <a:rPr lang="it-IT" sz="1600" b="1" dirty="0">
              <a:latin typeface="Avenir Next LT Pro" panose="020B0504020202020204" pitchFamily="34" charset="0"/>
            </a:rPr>
            <a:t> </a:t>
          </a:r>
          <a:r>
            <a:rPr lang="it-IT" sz="1600" b="1" dirty="0" err="1">
              <a:latin typeface="Avenir Next LT Pro" panose="020B0504020202020204" pitchFamily="34" charset="0"/>
            </a:rPr>
            <a:t>Biological</a:t>
          </a:r>
          <a:r>
            <a:rPr lang="it-IT" sz="1600" b="1" dirty="0">
              <a:latin typeface="Avenir Next LT Pro" panose="020B0504020202020204" pitchFamily="34" charset="0"/>
            </a:rPr>
            <a:t> samples</a:t>
          </a:r>
        </a:p>
      </dgm:t>
    </dgm:pt>
    <dgm:pt modelId="{2A360901-18CD-4496-92E9-CC92B214EE42}" type="parTrans" cxnId="{8D392958-188B-4D8C-BBDE-2F553D194C40}">
      <dgm:prSet/>
      <dgm:spPr/>
      <dgm:t>
        <a:bodyPr/>
        <a:lstStyle/>
        <a:p>
          <a:endParaRPr lang="it-IT"/>
        </a:p>
      </dgm:t>
    </dgm:pt>
    <dgm:pt modelId="{1A78C5B5-47BE-412C-98FC-71E1F2EC9901}" type="sibTrans" cxnId="{8D392958-188B-4D8C-BBDE-2F553D194C40}">
      <dgm:prSet/>
      <dgm:spPr/>
      <dgm:t>
        <a:bodyPr/>
        <a:lstStyle/>
        <a:p>
          <a:endParaRPr lang="it-IT"/>
        </a:p>
      </dgm:t>
    </dgm:pt>
    <dgm:pt modelId="{B1485C50-EB07-4589-8407-BE5157F2F1F9}">
      <dgm:prSet phldrT="[Testo]" custT="1"/>
      <dgm:spPr>
        <a:ln w="19050">
          <a:solidFill>
            <a:srgbClr val="00B050"/>
          </a:solidFill>
        </a:ln>
      </dgm:spPr>
      <dgm:t>
        <a:bodyPr lIns="180000" tIns="72000" rIns="0" bIns="576000" anchor="ctr" anchorCtr="0"/>
        <a:lstStyle/>
        <a:p>
          <a:pPr marL="0" indent="0">
            <a:lnSpc>
              <a:spcPct val="120000"/>
            </a:lnSpc>
            <a:buFont typeface="Wingdings" panose="05000000000000000000" pitchFamily="2" charset="2"/>
            <a:buChar char="§"/>
          </a:pPr>
          <a:r>
            <a:rPr lang="it-IT" sz="1600" b="1" dirty="0">
              <a:latin typeface="Avenir Next LT Pro" panose="020B0504020202020204" pitchFamily="34" charset="0"/>
            </a:rPr>
            <a:t> Blood </a:t>
          </a:r>
          <a:r>
            <a:rPr lang="it-IT" sz="1600" b="1" dirty="0" err="1">
              <a:latin typeface="Avenir Next LT Pro" panose="020B0504020202020204" pitchFamily="34" charset="0"/>
            </a:rPr>
            <a:t>components</a:t>
          </a:r>
          <a:endParaRPr lang="it-IT" sz="1600" b="1" dirty="0">
            <a:latin typeface="Avenir Next LT Pro" panose="020B0504020202020204" pitchFamily="34" charset="0"/>
          </a:endParaRPr>
        </a:p>
      </dgm:t>
    </dgm:pt>
    <dgm:pt modelId="{8C0658BB-E9F4-4EF8-84A2-905163218107}" type="parTrans" cxnId="{31C883B5-E6AE-4C7D-B1ED-C35722DE5420}">
      <dgm:prSet/>
      <dgm:spPr/>
      <dgm:t>
        <a:bodyPr/>
        <a:lstStyle/>
        <a:p>
          <a:endParaRPr lang="it-IT"/>
        </a:p>
      </dgm:t>
    </dgm:pt>
    <dgm:pt modelId="{B8501C48-115F-4546-97C4-F9FF0B2501A2}" type="sibTrans" cxnId="{31C883B5-E6AE-4C7D-B1ED-C35722DE5420}">
      <dgm:prSet/>
      <dgm:spPr/>
      <dgm:t>
        <a:bodyPr/>
        <a:lstStyle/>
        <a:p>
          <a:endParaRPr lang="it-IT"/>
        </a:p>
      </dgm:t>
    </dgm:pt>
    <dgm:pt modelId="{5EB719E2-10F8-46A1-B122-8E65AE3D8989}">
      <dgm:prSet phldrT="[Testo]" custT="1"/>
      <dgm:spPr>
        <a:ln w="19050">
          <a:solidFill>
            <a:srgbClr val="00B050"/>
          </a:solidFill>
        </a:ln>
      </dgm:spPr>
      <dgm:t>
        <a:bodyPr lIns="180000" tIns="72000" rIns="0" bIns="576000" anchor="ctr" anchorCtr="0"/>
        <a:lstStyle/>
        <a:p>
          <a:pPr marL="0" indent="0">
            <a:lnSpc>
              <a:spcPct val="120000"/>
            </a:lnSpc>
            <a:buFont typeface="Wingdings" panose="05000000000000000000" pitchFamily="2" charset="2"/>
            <a:buChar char="§"/>
          </a:pPr>
          <a:r>
            <a:rPr lang="it-IT" sz="1600" b="1" dirty="0">
              <a:latin typeface="Avenir Next LT Pro" panose="020B0504020202020204" pitchFamily="34" charset="0"/>
            </a:rPr>
            <a:t> </a:t>
          </a:r>
          <a:r>
            <a:rPr lang="it-IT" sz="1600" b="1" dirty="0" err="1">
              <a:latin typeface="Avenir Next LT Pro" panose="020B0504020202020204" pitchFamily="34" charset="0"/>
            </a:rPr>
            <a:t>Drugs</a:t>
          </a:r>
          <a:r>
            <a:rPr lang="it-IT" sz="1600" b="1" dirty="0">
              <a:latin typeface="Avenir Next LT Pro" panose="020B0504020202020204" pitchFamily="34" charset="0"/>
            </a:rPr>
            <a:t> and </a:t>
          </a:r>
          <a:r>
            <a:rPr lang="it-IT" sz="1600" b="1" dirty="0" err="1">
              <a:latin typeface="Avenir Next LT Pro" panose="020B0504020202020204" pitchFamily="34" charset="0"/>
            </a:rPr>
            <a:t>vaccines</a:t>
          </a:r>
          <a:endParaRPr lang="it-IT" sz="1600" b="1" dirty="0">
            <a:latin typeface="Avenir Next LT Pro" panose="020B0504020202020204" pitchFamily="34" charset="0"/>
          </a:endParaRPr>
        </a:p>
      </dgm:t>
    </dgm:pt>
    <dgm:pt modelId="{E3BAEE6C-9127-4411-B580-38634FF9EC03}" type="parTrans" cxnId="{6ED1D464-4BFA-491B-9B11-BBF8D6FE0C6D}">
      <dgm:prSet/>
      <dgm:spPr/>
      <dgm:t>
        <a:bodyPr/>
        <a:lstStyle/>
        <a:p>
          <a:endParaRPr lang="it-IT"/>
        </a:p>
      </dgm:t>
    </dgm:pt>
    <dgm:pt modelId="{66E08D83-2C6F-4627-953A-293D9E160446}" type="sibTrans" cxnId="{6ED1D464-4BFA-491B-9B11-BBF8D6FE0C6D}">
      <dgm:prSet/>
      <dgm:spPr/>
      <dgm:t>
        <a:bodyPr/>
        <a:lstStyle/>
        <a:p>
          <a:endParaRPr lang="it-IT"/>
        </a:p>
      </dgm:t>
    </dgm:pt>
    <dgm:pt modelId="{D22A00F1-25ED-44D1-B7B1-8E56E7893768}" type="pres">
      <dgm:prSet presAssocID="{180E637C-A5BE-4E90-A390-87560FB804E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79353D7C-88AE-49B0-B3FD-9CCE693D8A97}" type="pres">
      <dgm:prSet presAssocID="{180E637C-A5BE-4E90-A390-87560FB804E0}" presName="children" presStyleCnt="0"/>
      <dgm:spPr/>
    </dgm:pt>
    <dgm:pt modelId="{273FD80D-BB42-47D7-BDA5-F9326390FA13}" type="pres">
      <dgm:prSet presAssocID="{180E637C-A5BE-4E90-A390-87560FB804E0}" presName="child1group" presStyleCnt="0"/>
      <dgm:spPr/>
    </dgm:pt>
    <dgm:pt modelId="{CF53F90B-D1DE-4B0C-B488-5D692AAC18DF}" type="pres">
      <dgm:prSet presAssocID="{180E637C-A5BE-4E90-A390-87560FB804E0}" presName="child1" presStyleLbl="bgAcc1" presStyleIdx="0" presStyleCnt="4" custScaleX="131103" custScaleY="82884" custLinFactNeighborX="-23635" custLinFactNeighborY="-2048"/>
      <dgm:spPr/>
    </dgm:pt>
    <dgm:pt modelId="{E2277F9B-4AA2-4AAD-91B0-94E4D86EB50F}" type="pres">
      <dgm:prSet presAssocID="{180E637C-A5BE-4E90-A390-87560FB804E0}" presName="child1Text" presStyleLbl="bgAcc1" presStyleIdx="0" presStyleCnt="4">
        <dgm:presLayoutVars>
          <dgm:bulletEnabled val="1"/>
        </dgm:presLayoutVars>
      </dgm:prSet>
      <dgm:spPr/>
    </dgm:pt>
    <dgm:pt modelId="{B70CA24D-142B-42C9-ACB3-DF963CCC9017}" type="pres">
      <dgm:prSet presAssocID="{180E637C-A5BE-4E90-A390-87560FB804E0}" presName="child2group" presStyleCnt="0"/>
      <dgm:spPr/>
    </dgm:pt>
    <dgm:pt modelId="{9BDECD71-50CF-4F06-92CD-89D0A02D1354}" type="pres">
      <dgm:prSet presAssocID="{180E637C-A5BE-4E90-A390-87560FB804E0}" presName="child2" presStyleLbl="bgAcc1" presStyleIdx="1" presStyleCnt="4" custScaleX="131103" custScaleY="82884" custLinFactNeighborX="24195" custLinFactNeighborY="-1514"/>
      <dgm:spPr/>
    </dgm:pt>
    <dgm:pt modelId="{915D115A-7390-48AF-84C9-25C816DDDDCA}" type="pres">
      <dgm:prSet presAssocID="{180E637C-A5BE-4E90-A390-87560FB804E0}" presName="child2Text" presStyleLbl="bgAcc1" presStyleIdx="1" presStyleCnt="4">
        <dgm:presLayoutVars>
          <dgm:bulletEnabled val="1"/>
        </dgm:presLayoutVars>
      </dgm:prSet>
      <dgm:spPr/>
    </dgm:pt>
    <dgm:pt modelId="{8C8CF990-4D19-4A8A-86F9-5B178943E325}" type="pres">
      <dgm:prSet presAssocID="{180E637C-A5BE-4E90-A390-87560FB804E0}" presName="child3group" presStyleCnt="0"/>
      <dgm:spPr/>
    </dgm:pt>
    <dgm:pt modelId="{EDB75D2E-183B-4A52-B332-7CD44564B69B}" type="pres">
      <dgm:prSet presAssocID="{180E637C-A5BE-4E90-A390-87560FB804E0}" presName="child3" presStyleLbl="bgAcc1" presStyleIdx="2" presStyleCnt="4" custScaleX="131103" custScaleY="82884" custLinFactNeighborX="24522" custLinFactNeighborY="1514"/>
      <dgm:spPr/>
    </dgm:pt>
    <dgm:pt modelId="{06642606-5ACB-4724-BF26-7A9F375DD6EC}" type="pres">
      <dgm:prSet presAssocID="{180E637C-A5BE-4E90-A390-87560FB804E0}" presName="child3Text" presStyleLbl="bgAcc1" presStyleIdx="2" presStyleCnt="4">
        <dgm:presLayoutVars>
          <dgm:bulletEnabled val="1"/>
        </dgm:presLayoutVars>
      </dgm:prSet>
      <dgm:spPr/>
    </dgm:pt>
    <dgm:pt modelId="{3F1133BF-5ACD-4615-AABC-A4636A41C7FB}" type="pres">
      <dgm:prSet presAssocID="{180E637C-A5BE-4E90-A390-87560FB804E0}" presName="child4group" presStyleCnt="0"/>
      <dgm:spPr/>
    </dgm:pt>
    <dgm:pt modelId="{92BA8E4E-7F57-448B-9D58-4C8C0FC93877}" type="pres">
      <dgm:prSet presAssocID="{180E637C-A5BE-4E90-A390-87560FB804E0}" presName="child4" presStyleLbl="bgAcc1" presStyleIdx="3" presStyleCnt="4" custScaleX="131103" custScaleY="82884" custLinFactNeighborX="-23962" custLinFactNeighborY="1573"/>
      <dgm:spPr/>
    </dgm:pt>
    <dgm:pt modelId="{EB333EAE-F346-46E4-970E-6C741F0CFF34}" type="pres">
      <dgm:prSet presAssocID="{180E637C-A5BE-4E90-A390-87560FB804E0}" presName="child4Text" presStyleLbl="bgAcc1" presStyleIdx="3" presStyleCnt="4">
        <dgm:presLayoutVars>
          <dgm:bulletEnabled val="1"/>
        </dgm:presLayoutVars>
      </dgm:prSet>
      <dgm:spPr/>
    </dgm:pt>
    <dgm:pt modelId="{C1B65D77-7489-46C5-BF7A-5BFD3FB3A863}" type="pres">
      <dgm:prSet presAssocID="{180E637C-A5BE-4E90-A390-87560FB804E0}" presName="childPlaceholder" presStyleCnt="0"/>
      <dgm:spPr/>
    </dgm:pt>
    <dgm:pt modelId="{6D4855B9-51F0-4AFF-9F80-368BEED001D8}" type="pres">
      <dgm:prSet presAssocID="{180E637C-A5BE-4E90-A390-87560FB804E0}" presName="circle" presStyleCnt="0"/>
      <dgm:spPr/>
    </dgm:pt>
    <dgm:pt modelId="{3354D210-53E0-4EB4-BF40-943AE161A25D}" type="pres">
      <dgm:prSet presAssocID="{180E637C-A5BE-4E90-A390-87560FB804E0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7BA288DB-0E69-4916-B638-7AD09F952F06}" type="pres">
      <dgm:prSet presAssocID="{180E637C-A5BE-4E90-A390-87560FB804E0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27844468-296A-43F8-A3A7-33B6A3B4C4AD}" type="pres">
      <dgm:prSet presAssocID="{180E637C-A5BE-4E90-A390-87560FB804E0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E863038D-129F-4346-836C-42EFD9851BD0}" type="pres">
      <dgm:prSet presAssocID="{180E637C-A5BE-4E90-A390-87560FB804E0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0C51684C-3CB5-4937-B5A4-4EA4587974B3}" type="pres">
      <dgm:prSet presAssocID="{180E637C-A5BE-4E90-A390-87560FB804E0}" presName="quadrantPlaceholder" presStyleCnt="0"/>
      <dgm:spPr/>
    </dgm:pt>
    <dgm:pt modelId="{76828B3C-1DD4-474A-A7AE-9429E5329C13}" type="pres">
      <dgm:prSet presAssocID="{180E637C-A5BE-4E90-A390-87560FB804E0}" presName="center1" presStyleLbl="fgShp" presStyleIdx="0" presStyleCnt="2" custLinFactNeighborX="1080" custLinFactNeighborY="17394"/>
      <dgm:spPr/>
    </dgm:pt>
    <dgm:pt modelId="{CD856616-0AFD-49C3-BA86-C1F88A332E0D}" type="pres">
      <dgm:prSet presAssocID="{180E637C-A5BE-4E90-A390-87560FB804E0}" presName="center2" presStyleLbl="fgShp" presStyleIdx="1" presStyleCnt="2" custLinFactNeighborY="-22364"/>
      <dgm:spPr/>
    </dgm:pt>
  </dgm:ptLst>
  <dgm:cxnLst>
    <dgm:cxn modelId="{A2102701-2FA2-4377-9094-31D43348A7ED}" type="presOf" srcId="{32592F38-FF4F-4343-B141-65D620BB9D47}" destId="{EDB75D2E-183B-4A52-B332-7CD44564B69B}" srcOrd="0" destOrd="2" presId="urn:microsoft.com/office/officeart/2005/8/layout/cycle4"/>
    <dgm:cxn modelId="{17552A02-E83F-4FE7-B1FD-D0AAE23C2AED}" type="presOf" srcId="{39AA37E0-E0E4-4E83-87DB-4DE41C74D47D}" destId="{EDB75D2E-183B-4A52-B332-7CD44564B69B}" srcOrd="0" destOrd="3" presId="urn:microsoft.com/office/officeart/2005/8/layout/cycle4"/>
    <dgm:cxn modelId="{BAE31104-DEAE-4B6A-92EF-F71E68C0BBEC}" type="presOf" srcId="{D7F5F728-C5EA-441C-AD5A-2BA9860FF33D}" destId="{EDB75D2E-183B-4A52-B332-7CD44564B69B}" srcOrd="0" destOrd="0" presId="urn:microsoft.com/office/officeart/2005/8/layout/cycle4"/>
    <dgm:cxn modelId="{F207D809-8CA6-487D-84F4-D698C4189C7C}" srcId="{E5ACA785-9961-4755-9A7E-F11B1FC74CD5}" destId="{3A869F9C-91A4-4277-B2B2-3CF1202CD258}" srcOrd="0" destOrd="0" parTransId="{7EB6D987-1240-4DAE-96D6-8CA3319F479A}" sibTransId="{7757CBD2-A49E-4628-9789-5AE6C584BFB0}"/>
    <dgm:cxn modelId="{EFDC770F-4247-4949-9D0D-3930E8D318A2}" srcId="{4B6FA91B-E1EA-486E-8F63-6F4C219B70EB}" destId="{39AA37E0-E0E4-4E83-87DB-4DE41C74D47D}" srcOrd="3" destOrd="0" parTransId="{CA23012E-B5F9-4927-B1E6-EDF0F8194D43}" sibTransId="{540E314C-4259-47D8-A09E-A9D2BAAEEEA8}"/>
    <dgm:cxn modelId="{C64C4410-5702-4DA4-8FAC-8ED4FCD88AD7}" type="presOf" srcId="{39AA37E0-E0E4-4E83-87DB-4DE41C74D47D}" destId="{06642606-5ACB-4724-BF26-7A9F375DD6EC}" srcOrd="1" destOrd="3" presId="urn:microsoft.com/office/officeart/2005/8/layout/cycle4"/>
    <dgm:cxn modelId="{C4013311-9E03-4210-90AB-F037F9278A53}" type="presOf" srcId="{8B0CED6A-AC3B-4184-8177-7D49E182A2FC}" destId="{915D115A-7390-48AF-84C9-25C816DDDDCA}" srcOrd="1" destOrd="3" presId="urn:microsoft.com/office/officeart/2005/8/layout/cycle4"/>
    <dgm:cxn modelId="{0D6D6113-FBF1-4D39-9FB9-D38C513ED963}" type="presOf" srcId="{1EA94785-2B91-4C4E-9576-BB3091C3D86D}" destId="{9BDECD71-50CF-4F06-92CD-89D0A02D1354}" srcOrd="0" destOrd="2" presId="urn:microsoft.com/office/officeart/2005/8/layout/cycle4"/>
    <dgm:cxn modelId="{F287B616-BB6C-488D-A743-FF2135CEB850}" type="presOf" srcId="{64071B40-5290-46CB-99AC-4F231EBBF035}" destId="{EDB75D2E-183B-4A52-B332-7CD44564B69B}" srcOrd="0" destOrd="1" presId="urn:microsoft.com/office/officeart/2005/8/layout/cycle4"/>
    <dgm:cxn modelId="{C800CA18-BBF1-431D-86FE-113705BA2711}" type="presOf" srcId="{BB0DD5A9-A7B2-44AE-A3F8-93CC6FFD239A}" destId="{EB333EAE-F346-46E4-970E-6C741F0CFF34}" srcOrd="1" destOrd="1" presId="urn:microsoft.com/office/officeart/2005/8/layout/cycle4"/>
    <dgm:cxn modelId="{AFC89219-C400-41D2-9686-A4C184FFEAC1}" srcId="{4B6FA91B-E1EA-486E-8F63-6F4C219B70EB}" destId="{32592F38-FF4F-4343-B141-65D620BB9D47}" srcOrd="2" destOrd="0" parTransId="{1E5B3D8F-9D2A-4FCC-B361-C9096307B711}" sibTransId="{A850B3EF-16E4-4A6E-B945-6004A113DB4A}"/>
    <dgm:cxn modelId="{42DEBF1C-EE08-4683-BC2E-7B8E629E29F3}" type="presOf" srcId="{F5D188F8-204C-497C-A5FF-77AAF4BA3777}" destId="{CF53F90B-D1DE-4B0C-B488-5D692AAC18DF}" srcOrd="0" destOrd="0" presId="urn:microsoft.com/office/officeart/2005/8/layout/cycle4"/>
    <dgm:cxn modelId="{F03B072C-72AA-4975-BA58-E869578204A3}" type="presOf" srcId="{C89D2881-81FB-48D0-849F-BEA1C56DB6BD}" destId="{CF53F90B-D1DE-4B0C-B488-5D692AAC18DF}" srcOrd="0" destOrd="1" presId="urn:microsoft.com/office/officeart/2005/8/layout/cycle4"/>
    <dgm:cxn modelId="{3BD2672C-CAB9-4BCC-B79F-D0A3B78224B2}" type="presOf" srcId="{8763C4A6-6F7F-4B0E-A944-4F81B116AAB4}" destId="{06642606-5ACB-4724-BF26-7A9F375DD6EC}" srcOrd="1" destOrd="4" presId="urn:microsoft.com/office/officeart/2005/8/layout/cycle4"/>
    <dgm:cxn modelId="{33338B2D-D967-4491-B04F-5F45CFDB861B}" srcId="{4DB8ACAF-D88E-4AAB-B6BF-C7DB9887070D}" destId="{3D1C4727-0062-4B73-91B7-AB14769C12EA}" srcOrd="2" destOrd="0" parTransId="{60F0037C-8B4D-4EB2-BDAD-0065F31A129B}" sibTransId="{A46AC7F9-6133-4BFB-89EF-65A207FD9F71}"/>
    <dgm:cxn modelId="{D0213830-7A2F-486D-8B3A-89A68B2420EF}" type="presOf" srcId="{32592F38-FF4F-4343-B141-65D620BB9D47}" destId="{06642606-5ACB-4724-BF26-7A9F375DD6EC}" srcOrd="1" destOrd="2" presId="urn:microsoft.com/office/officeart/2005/8/layout/cycle4"/>
    <dgm:cxn modelId="{AC7B3036-181B-41B2-9E9A-D603E6D6E2CC}" srcId="{180E637C-A5BE-4E90-A390-87560FB804E0}" destId="{39AC5389-F917-4ED4-AACE-420042FE290D}" srcOrd="3" destOrd="0" parTransId="{368F4BAA-E8C5-497C-BD54-4FE861ECF024}" sibTransId="{D70AD1D7-E87A-43A0-A0B2-CEE32CBEE67A}"/>
    <dgm:cxn modelId="{9F7C073D-0027-4B45-A2AB-C36EEA0A8EDA}" type="presOf" srcId="{EF6C7C5B-1F63-4AC4-9C6F-6BF1987CA7DE}" destId="{EB333EAE-F346-46E4-970E-6C741F0CFF34}" srcOrd="1" destOrd="0" presId="urn:microsoft.com/office/officeart/2005/8/layout/cycle4"/>
    <dgm:cxn modelId="{4650ED3F-AF0C-4DCA-BB65-5636B7871524}" type="presOf" srcId="{3A869F9C-91A4-4277-B2B2-3CF1202CD258}" destId="{915D115A-7390-48AF-84C9-25C816DDDDCA}" srcOrd="1" destOrd="0" presId="urn:microsoft.com/office/officeart/2005/8/layout/cycle4"/>
    <dgm:cxn modelId="{6ED1D464-4BFA-491B-9B11-BBF8D6FE0C6D}" srcId="{39AC5389-F917-4ED4-AACE-420042FE290D}" destId="{5EB719E2-10F8-46A1-B122-8E65AE3D8989}" srcOrd="3" destOrd="0" parTransId="{E3BAEE6C-9127-4411-B580-38634FF9EC03}" sibTransId="{66E08D83-2C6F-4627-953A-293D9E160446}"/>
    <dgm:cxn modelId="{51A1DF45-A50E-41C2-9C3D-C32A11EADC8C}" type="presOf" srcId="{3D1C4727-0062-4B73-91B7-AB14769C12EA}" destId="{CF53F90B-D1DE-4B0C-B488-5D692AAC18DF}" srcOrd="0" destOrd="2" presId="urn:microsoft.com/office/officeart/2005/8/layout/cycle4"/>
    <dgm:cxn modelId="{C630F848-AA6C-4BDC-A037-70EA1686747F}" type="presOf" srcId="{B1485C50-EB07-4589-8407-BE5157F2F1F9}" destId="{EB333EAE-F346-46E4-970E-6C741F0CFF34}" srcOrd="1" destOrd="2" presId="urn:microsoft.com/office/officeart/2005/8/layout/cycle4"/>
    <dgm:cxn modelId="{F057784B-BD15-47F0-9199-F8C3B776947E}" type="presOf" srcId="{D40B75FE-3523-4544-9C46-84369E6E9206}" destId="{06642606-5ACB-4724-BF26-7A9F375DD6EC}" srcOrd="1" destOrd="5" presId="urn:microsoft.com/office/officeart/2005/8/layout/cycle4"/>
    <dgm:cxn modelId="{6635506C-E9A4-47C8-B183-5E09739DAC10}" type="presOf" srcId="{C89D2881-81FB-48D0-849F-BEA1C56DB6BD}" destId="{E2277F9B-4AA2-4AAD-91B0-94E4D86EB50F}" srcOrd="1" destOrd="1" presId="urn:microsoft.com/office/officeart/2005/8/layout/cycle4"/>
    <dgm:cxn modelId="{F128A44C-3687-4396-BEB9-245E82BF6E49}" type="presOf" srcId="{BB0DD5A9-A7B2-44AE-A3F8-93CC6FFD239A}" destId="{92BA8E4E-7F57-448B-9D58-4C8C0FC93877}" srcOrd="0" destOrd="1" presId="urn:microsoft.com/office/officeart/2005/8/layout/cycle4"/>
    <dgm:cxn modelId="{57DA9D6F-5D5C-4BD2-8E6E-C16A4ABB2497}" type="presOf" srcId="{D7F5F728-C5EA-441C-AD5A-2BA9860FF33D}" destId="{06642606-5ACB-4724-BF26-7A9F375DD6EC}" srcOrd="1" destOrd="0" presId="urn:microsoft.com/office/officeart/2005/8/layout/cycle4"/>
    <dgm:cxn modelId="{88FE8770-1A24-411A-8E32-3D9B59722F1E}" type="presOf" srcId="{DE594D4A-61BD-41A1-A61B-E203202D6419}" destId="{CF53F90B-D1DE-4B0C-B488-5D692AAC18DF}" srcOrd="0" destOrd="3" presId="urn:microsoft.com/office/officeart/2005/8/layout/cycle4"/>
    <dgm:cxn modelId="{C7DBD970-DA05-4961-ACBC-0971C5F0C04F}" srcId="{E5ACA785-9961-4755-9A7E-F11B1FC74CD5}" destId="{1EA94785-2B91-4C4E-9576-BB3091C3D86D}" srcOrd="2" destOrd="0" parTransId="{344D2CD2-E2ED-4C56-94CA-78688B84ABBB}" sibTransId="{F2585358-8D56-437B-908D-8224069FF7A4}"/>
    <dgm:cxn modelId="{8D392958-188B-4D8C-BBDE-2F553D194C40}" srcId="{39AC5389-F917-4ED4-AACE-420042FE290D}" destId="{BB0DD5A9-A7B2-44AE-A3F8-93CC6FFD239A}" srcOrd="1" destOrd="0" parTransId="{2A360901-18CD-4496-92E9-CC92B214EE42}" sibTransId="{1A78C5B5-47BE-412C-98FC-71E1F2EC9901}"/>
    <dgm:cxn modelId="{4669D578-4509-4B9F-8019-E334B9EB34E9}" type="presOf" srcId="{1EA94785-2B91-4C4E-9576-BB3091C3D86D}" destId="{915D115A-7390-48AF-84C9-25C816DDDDCA}" srcOrd="1" destOrd="2" presId="urn:microsoft.com/office/officeart/2005/8/layout/cycle4"/>
    <dgm:cxn modelId="{D8AFED7D-0B66-4D86-8F41-5C40158E57E4}" srcId="{39AC5389-F917-4ED4-AACE-420042FE290D}" destId="{EF6C7C5B-1F63-4AC4-9C6F-6BF1987CA7DE}" srcOrd="0" destOrd="0" parTransId="{44218405-0379-4A56-81C2-D429D4D9FA0B}" sibTransId="{D7932E4D-56F7-4269-A045-FC7F9E0EAEBF}"/>
    <dgm:cxn modelId="{4BE34D7E-F60C-4C81-BE29-A0479A8BAEC9}" srcId="{4B6FA91B-E1EA-486E-8F63-6F4C219B70EB}" destId="{D40B75FE-3523-4544-9C46-84369E6E9206}" srcOrd="5" destOrd="0" parTransId="{319C4292-E73B-4E71-ADF4-79513A7E2FA3}" sibTransId="{F1AECBA5-ACE7-4DDC-8C0D-2D4C2B18666E}"/>
    <dgm:cxn modelId="{6B59238C-799C-48B6-8E98-4D431B0843B1}" type="presOf" srcId="{4B6FA91B-E1EA-486E-8F63-6F4C219B70EB}" destId="{27844468-296A-43F8-A3A7-33B6A3B4C4AD}" srcOrd="0" destOrd="0" presId="urn:microsoft.com/office/officeart/2005/8/layout/cycle4"/>
    <dgm:cxn modelId="{7A47A28F-7151-4D3A-B526-BBEE0C9D445C}" srcId="{180E637C-A5BE-4E90-A390-87560FB804E0}" destId="{E5ACA785-9961-4755-9A7E-F11B1FC74CD5}" srcOrd="1" destOrd="0" parTransId="{D7C0526C-0834-4D99-8DFA-A7F30DE2EEC5}" sibTransId="{2804C281-388F-4E3E-BF91-DE352754625D}"/>
    <dgm:cxn modelId="{2F1FC48F-7553-444C-B532-94F97C3FD45C}" type="presOf" srcId="{39AC5389-F917-4ED4-AACE-420042FE290D}" destId="{E863038D-129F-4346-836C-42EFD9851BD0}" srcOrd="0" destOrd="0" presId="urn:microsoft.com/office/officeart/2005/8/layout/cycle4"/>
    <dgm:cxn modelId="{B4AD0A93-75BE-46FA-913C-DBFD83D371F3}" type="presOf" srcId="{3D1C4727-0062-4B73-91B7-AB14769C12EA}" destId="{E2277F9B-4AA2-4AAD-91B0-94E4D86EB50F}" srcOrd="1" destOrd="2" presId="urn:microsoft.com/office/officeart/2005/8/layout/cycle4"/>
    <dgm:cxn modelId="{BB233493-436B-4714-9BB1-4F400C4D108F}" type="presOf" srcId="{D40B75FE-3523-4544-9C46-84369E6E9206}" destId="{EDB75D2E-183B-4A52-B332-7CD44564B69B}" srcOrd="0" destOrd="5" presId="urn:microsoft.com/office/officeart/2005/8/layout/cycle4"/>
    <dgm:cxn modelId="{AF5EBE95-3953-452B-AFAC-FF3BB809C5D4}" srcId="{4B6FA91B-E1EA-486E-8F63-6F4C219B70EB}" destId="{8763C4A6-6F7F-4B0E-A944-4F81B116AAB4}" srcOrd="4" destOrd="0" parTransId="{4E149862-BA11-4C25-8F77-A4E80820AE1A}" sibTransId="{0DE03F4C-7280-4C76-9A8E-A0733FEC2D15}"/>
    <dgm:cxn modelId="{DB32829C-4715-4654-B2D1-6A48DFCF8613}" srcId="{4DB8ACAF-D88E-4AAB-B6BF-C7DB9887070D}" destId="{C89D2881-81FB-48D0-849F-BEA1C56DB6BD}" srcOrd="1" destOrd="0" parTransId="{631EFD5E-B90B-4D12-B32F-4B8AE65BED87}" sibTransId="{58972D5A-4AAD-4D71-8E4D-005D2FE13577}"/>
    <dgm:cxn modelId="{D415E7A5-DB41-4C8A-855A-B6A0604C1B02}" srcId="{180E637C-A5BE-4E90-A390-87560FB804E0}" destId="{4DB8ACAF-D88E-4AAB-B6BF-C7DB9887070D}" srcOrd="0" destOrd="0" parTransId="{162F225B-79AB-4A38-8E60-30D10058A7A8}" sibTransId="{FA2B4406-3568-4D74-B5FD-48473BB74ED5}"/>
    <dgm:cxn modelId="{E1D546A6-1363-4ACB-9F42-BAAF6444703C}" srcId="{E5ACA785-9961-4755-9A7E-F11B1FC74CD5}" destId="{8B0CED6A-AC3B-4184-8177-7D49E182A2FC}" srcOrd="3" destOrd="0" parTransId="{89E31A6D-9861-4C90-8207-FF8B5F6F68A8}" sibTransId="{7A62416D-13B3-4D85-B574-C3C76AC212B5}"/>
    <dgm:cxn modelId="{43D3EFAF-4677-482F-9A91-D6821EFC9EDB}" type="presOf" srcId="{394789D3-920E-46E6-BA17-9296D0727FDD}" destId="{9BDECD71-50CF-4F06-92CD-89D0A02D1354}" srcOrd="0" destOrd="1" presId="urn:microsoft.com/office/officeart/2005/8/layout/cycle4"/>
    <dgm:cxn modelId="{9BC61BB5-8455-4A59-9508-C169DCF535EB}" srcId="{180E637C-A5BE-4E90-A390-87560FB804E0}" destId="{4B6FA91B-E1EA-486E-8F63-6F4C219B70EB}" srcOrd="2" destOrd="0" parTransId="{3C4D0836-7A19-41EB-A9E5-F8650CB90979}" sibTransId="{A45D7EEA-B56F-445F-B257-5F2C7EB736DF}"/>
    <dgm:cxn modelId="{31C883B5-E6AE-4C7D-B1ED-C35722DE5420}" srcId="{39AC5389-F917-4ED4-AACE-420042FE290D}" destId="{B1485C50-EB07-4589-8407-BE5157F2F1F9}" srcOrd="2" destOrd="0" parTransId="{8C0658BB-E9F4-4EF8-84A2-905163218107}" sibTransId="{B8501C48-115F-4546-97C4-F9FF0B2501A2}"/>
    <dgm:cxn modelId="{FF90A4B7-E1D1-480E-A8A6-9EF81931A5E6}" srcId="{4DB8ACAF-D88E-4AAB-B6BF-C7DB9887070D}" destId="{DE594D4A-61BD-41A1-A61B-E203202D6419}" srcOrd="3" destOrd="0" parTransId="{0E62E97C-DBD7-4412-9F35-C1FB8B62F43A}" sibTransId="{49C32CD2-4090-408E-91AC-5AC04F438235}"/>
    <dgm:cxn modelId="{DEC6F8B7-E638-40CF-9F84-50E7129FA436}" srcId="{E5ACA785-9961-4755-9A7E-F11B1FC74CD5}" destId="{394789D3-920E-46E6-BA17-9296D0727FDD}" srcOrd="1" destOrd="0" parTransId="{F8227EB0-F15D-46AD-B3D8-E5B5832E146F}" sibTransId="{43200545-AA63-4E2C-A330-3D192B1D03F6}"/>
    <dgm:cxn modelId="{73F020C0-07F7-4275-A8EE-4813A62F1691}" type="presOf" srcId="{64071B40-5290-46CB-99AC-4F231EBBF035}" destId="{06642606-5ACB-4724-BF26-7A9F375DD6EC}" srcOrd="1" destOrd="1" presId="urn:microsoft.com/office/officeart/2005/8/layout/cycle4"/>
    <dgm:cxn modelId="{52AFB1C1-90B5-4EB3-8BD1-C57A31AC5C7F}" type="presOf" srcId="{B1485C50-EB07-4589-8407-BE5157F2F1F9}" destId="{92BA8E4E-7F57-448B-9D58-4C8C0FC93877}" srcOrd="0" destOrd="2" presId="urn:microsoft.com/office/officeart/2005/8/layout/cycle4"/>
    <dgm:cxn modelId="{37791FCE-E79B-4995-B942-83758ED0921C}" type="presOf" srcId="{DE594D4A-61BD-41A1-A61B-E203202D6419}" destId="{E2277F9B-4AA2-4AAD-91B0-94E4D86EB50F}" srcOrd="1" destOrd="3" presId="urn:microsoft.com/office/officeart/2005/8/layout/cycle4"/>
    <dgm:cxn modelId="{923A64CF-08A0-42EE-A49A-68B94C6FD74C}" type="presOf" srcId="{5EB719E2-10F8-46A1-B122-8E65AE3D8989}" destId="{92BA8E4E-7F57-448B-9D58-4C8C0FC93877}" srcOrd="0" destOrd="3" presId="urn:microsoft.com/office/officeart/2005/8/layout/cycle4"/>
    <dgm:cxn modelId="{9DD3ACD0-80FA-419B-8D16-17A9ED825459}" type="presOf" srcId="{180E637C-A5BE-4E90-A390-87560FB804E0}" destId="{D22A00F1-25ED-44D1-B7B1-8E56E7893768}" srcOrd="0" destOrd="0" presId="urn:microsoft.com/office/officeart/2005/8/layout/cycle4"/>
    <dgm:cxn modelId="{C619D5D0-E0CB-4B1F-AD3F-7BFC4B056A19}" type="presOf" srcId="{8B0CED6A-AC3B-4184-8177-7D49E182A2FC}" destId="{9BDECD71-50CF-4F06-92CD-89D0A02D1354}" srcOrd="0" destOrd="3" presId="urn:microsoft.com/office/officeart/2005/8/layout/cycle4"/>
    <dgm:cxn modelId="{57DB23D1-2734-41AA-95B6-6F370FAD045B}" type="presOf" srcId="{5EB719E2-10F8-46A1-B122-8E65AE3D8989}" destId="{EB333EAE-F346-46E4-970E-6C741F0CFF34}" srcOrd="1" destOrd="3" presId="urn:microsoft.com/office/officeart/2005/8/layout/cycle4"/>
    <dgm:cxn modelId="{0A27B2D5-EBFE-4A5D-A654-8E8F042992A6}" type="presOf" srcId="{3A869F9C-91A4-4277-B2B2-3CF1202CD258}" destId="{9BDECD71-50CF-4F06-92CD-89D0A02D1354}" srcOrd="0" destOrd="0" presId="urn:microsoft.com/office/officeart/2005/8/layout/cycle4"/>
    <dgm:cxn modelId="{01526BD8-AC90-471E-A4DD-E68D990459A8}" type="presOf" srcId="{394789D3-920E-46E6-BA17-9296D0727FDD}" destId="{915D115A-7390-48AF-84C9-25C816DDDDCA}" srcOrd="1" destOrd="1" presId="urn:microsoft.com/office/officeart/2005/8/layout/cycle4"/>
    <dgm:cxn modelId="{F43D8CDA-08D8-45C3-B533-EBD0B2B58F5E}" srcId="{4B6FA91B-E1EA-486E-8F63-6F4C219B70EB}" destId="{905DCEF8-F83A-4E9A-A471-2666E0AF76A3}" srcOrd="6" destOrd="0" parTransId="{0CA84249-7626-46C9-B34A-CBBE915F98F4}" sibTransId="{6ADA3B3C-F51D-436B-81DA-2845FF4A196D}"/>
    <dgm:cxn modelId="{680808DB-807A-454B-BB07-360305B925ED}" type="presOf" srcId="{8763C4A6-6F7F-4B0E-A944-4F81B116AAB4}" destId="{EDB75D2E-183B-4A52-B332-7CD44564B69B}" srcOrd="0" destOrd="4" presId="urn:microsoft.com/office/officeart/2005/8/layout/cycle4"/>
    <dgm:cxn modelId="{820DA3DB-F3ED-4BE6-92CD-57651B0B0D05}" type="presOf" srcId="{F5D188F8-204C-497C-A5FF-77AAF4BA3777}" destId="{E2277F9B-4AA2-4AAD-91B0-94E4D86EB50F}" srcOrd="1" destOrd="0" presId="urn:microsoft.com/office/officeart/2005/8/layout/cycle4"/>
    <dgm:cxn modelId="{D4F6DBE2-A6EC-4547-AFE5-0265FC3C2F20}" type="presOf" srcId="{905DCEF8-F83A-4E9A-A471-2666E0AF76A3}" destId="{06642606-5ACB-4724-BF26-7A9F375DD6EC}" srcOrd="1" destOrd="6" presId="urn:microsoft.com/office/officeart/2005/8/layout/cycle4"/>
    <dgm:cxn modelId="{FCFA6CE5-A7C3-4666-92D0-7BCBB167A36B}" type="presOf" srcId="{4DB8ACAF-D88E-4AAB-B6BF-C7DB9887070D}" destId="{3354D210-53E0-4EB4-BF40-943AE161A25D}" srcOrd="0" destOrd="0" presId="urn:microsoft.com/office/officeart/2005/8/layout/cycle4"/>
    <dgm:cxn modelId="{8FC257E9-785F-43AC-BF4F-DA62AE64EFE4}" srcId="{4B6FA91B-E1EA-486E-8F63-6F4C219B70EB}" destId="{64071B40-5290-46CB-99AC-4F231EBBF035}" srcOrd="1" destOrd="0" parTransId="{A5300ED1-9AEC-4136-A5B2-AF28B12449CE}" sibTransId="{EFD1FD89-368C-4B92-8433-4CC52B1C0C4D}"/>
    <dgm:cxn modelId="{DBAB66EB-F450-4D4E-9796-22A0540F9331}" srcId="{4DB8ACAF-D88E-4AAB-B6BF-C7DB9887070D}" destId="{F5D188F8-204C-497C-A5FF-77AAF4BA3777}" srcOrd="0" destOrd="0" parTransId="{58D1474A-16B1-4A4B-BE46-176F4BBE1888}" sibTransId="{09E7B7BC-17DF-4721-A935-629481EBB57A}"/>
    <dgm:cxn modelId="{347633EE-3C6A-4A47-97CE-0298D716996D}" type="presOf" srcId="{905DCEF8-F83A-4E9A-A471-2666E0AF76A3}" destId="{EDB75D2E-183B-4A52-B332-7CD44564B69B}" srcOrd="0" destOrd="6" presId="urn:microsoft.com/office/officeart/2005/8/layout/cycle4"/>
    <dgm:cxn modelId="{19DDACEF-DA41-4EAD-8E6F-057515330039}" type="presOf" srcId="{EF6C7C5B-1F63-4AC4-9C6F-6BF1987CA7DE}" destId="{92BA8E4E-7F57-448B-9D58-4C8C0FC93877}" srcOrd="0" destOrd="0" presId="urn:microsoft.com/office/officeart/2005/8/layout/cycle4"/>
    <dgm:cxn modelId="{6FD9C1F0-2BA1-46C6-9447-D8CFAEC8C45D}" type="presOf" srcId="{E5ACA785-9961-4755-9A7E-F11B1FC74CD5}" destId="{7BA288DB-0E69-4916-B638-7AD09F952F06}" srcOrd="0" destOrd="0" presId="urn:microsoft.com/office/officeart/2005/8/layout/cycle4"/>
    <dgm:cxn modelId="{A3F2EBF0-0FB6-4A1F-A59D-71C5874C07DB}" srcId="{4B6FA91B-E1EA-486E-8F63-6F4C219B70EB}" destId="{D7F5F728-C5EA-441C-AD5A-2BA9860FF33D}" srcOrd="0" destOrd="0" parTransId="{430FB02B-99C7-495F-A32A-142A010FB088}" sibTransId="{6DADF9BF-117C-4A8B-BAB7-040C121646BD}"/>
    <dgm:cxn modelId="{13B7404B-C10D-4FB1-914F-A8C0A555775C}" type="presParOf" srcId="{D22A00F1-25ED-44D1-B7B1-8E56E7893768}" destId="{79353D7C-88AE-49B0-B3FD-9CCE693D8A97}" srcOrd="0" destOrd="0" presId="urn:microsoft.com/office/officeart/2005/8/layout/cycle4"/>
    <dgm:cxn modelId="{BEBC7971-6A0C-43A5-9E0E-C0FFAAABEDC8}" type="presParOf" srcId="{79353D7C-88AE-49B0-B3FD-9CCE693D8A97}" destId="{273FD80D-BB42-47D7-BDA5-F9326390FA13}" srcOrd="0" destOrd="0" presId="urn:microsoft.com/office/officeart/2005/8/layout/cycle4"/>
    <dgm:cxn modelId="{0945C8D0-8AD0-46DF-A2AF-10B1B85A5BC3}" type="presParOf" srcId="{273FD80D-BB42-47D7-BDA5-F9326390FA13}" destId="{CF53F90B-D1DE-4B0C-B488-5D692AAC18DF}" srcOrd="0" destOrd="0" presId="urn:microsoft.com/office/officeart/2005/8/layout/cycle4"/>
    <dgm:cxn modelId="{D6FC45A8-3579-4A7B-9865-1D12B00B7187}" type="presParOf" srcId="{273FD80D-BB42-47D7-BDA5-F9326390FA13}" destId="{E2277F9B-4AA2-4AAD-91B0-94E4D86EB50F}" srcOrd="1" destOrd="0" presId="urn:microsoft.com/office/officeart/2005/8/layout/cycle4"/>
    <dgm:cxn modelId="{C418FCA6-A2C0-4C02-811D-52ACF7BE1A04}" type="presParOf" srcId="{79353D7C-88AE-49B0-B3FD-9CCE693D8A97}" destId="{B70CA24D-142B-42C9-ACB3-DF963CCC9017}" srcOrd="1" destOrd="0" presId="urn:microsoft.com/office/officeart/2005/8/layout/cycle4"/>
    <dgm:cxn modelId="{FB3E02F1-C4B0-4602-BD41-6613D1291ABA}" type="presParOf" srcId="{B70CA24D-142B-42C9-ACB3-DF963CCC9017}" destId="{9BDECD71-50CF-4F06-92CD-89D0A02D1354}" srcOrd="0" destOrd="0" presId="urn:microsoft.com/office/officeart/2005/8/layout/cycle4"/>
    <dgm:cxn modelId="{5068478D-ECF1-4B3D-BEAE-9DD56000F235}" type="presParOf" srcId="{B70CA24D-142B-42C9-ACB3-DF963CCC9017}" destId="{915D115A-7390-48AF-84C9-25C816DDDDCA}" srcOrd="1" destOrd="0" presId="urn:microsoft.com/office/officeart/2005/8/layout/cycle4"/>
    <dgm:cxn modelId="{0F174D0C-B7B3-4C23-B766-C050503A42BE}" type="presParOf" srcId="{79353D7C-88AE-49B0-B3FD-9CCE693D8A97}" destId="{8C8CF990-4D19-4A8A-86F9-5B178943E325}" srcOrd="2" destOrd="0" presId="urn:microsoft.com/office/officeart/2005/8/layout/cycle4"/>
    <dgm:cxn modelId="{E28126AD-5BA6-4D80-BEFC-442FC6F3556A}" type="presParOf" srcId="{8C8CF990-4D19-4A8A-86F9-5B178943E325}" destId="{EDB75D2E-183B-4A52-B332-7CD44564B69B}" srcOrd="0" destOrd="0" presId="urn:microsoft.com/office/officeart/2005/8/layout/cycle4"/>
    <dgm:cxn modelId="{54E9D91D-4D0A-4081-810F-3C784BBD4095}" type="presParOf" srcId="{8C8CF990-4D19-4A8A-86F9-5B178943E325}" destId="{06642606-5ACB-4724-BF26-7A9F375DD6EC}" srcOrd="1" destOrd="0" presId="urn:microsoft.com/office/officeart/2005/8/layout/cycle4"/>
    <dgm:cxn modelId="{C9995C8E-84B9-425C-AFF9-4D10B6BA59FE}" type="presParOf" srcId="{79353D7C-88AE-49B0-B3FD-9CCE693D8A97}" destId="{3F1133BF-5ACD-4615-AABC-A4636A41C7FB}" srcOrd="3" destOrd="0" presId="urn:microsoft.com/office/officeart/2005/8/layout/cycle4"/>
    <dgm:cxn modelId="{6F15C2EF-985E-43E2-8993-2148DE8B93DC}" type="presParOf" srcId="{3F1133BF-5ACD-4615-AABC-A4636A41C7FB}" destId="{92BA8E4E-7F57-448B-9D58-4C8C0FC93877}" srcOrd="0" destOrd="0" presId="urn:microsoft.com/office/officeart/2005/8/layout/cycle4"/>
    <dgm:cxn modelId="{7C777848-90BD-4BAF-BE7A-9060FBC5AAAA}" type="presParOf" srcId="{3F1133BF-5ACD-4615-AABC-A4636A41C7FB}" destId="{EB333EAE-F346-46E4-970E-6C741F0CFF34}" srcOrd="1" destOrd="0" presId="urn:microsoft.com/office/officeart/2005/8/layout/cycle4"/>
    <dgm:cxn modelId="{0743DC56-1B21-4005-B6B4-93A4C41E812D}" type="presParOf" srcId="{79353D7C-88AE-49B0-B3FD-9CCE693D8A97}" destId="{C1B65D77-7489-46C5-BF7A-5BFD3FB3A863}" srcOrd="4" destOrd="0" presId="urn:microsoft.com/office/officeart/2005/8/layout/cycle4"/>
    <dgm:cxn modelId="{6C5C2665-1D90-4802-A232-22F79FC640CB}" type="presParOf" srcId="{D22A00F1-25ED-44D1-B7B1-8E56E7893768}" destId="{6D4855B9-51F0-4AFF-9F80-368BEED001D8}" srcOrd="1" destOrd="0" presId="urn:microsoft.com/office/officeart/2005/8/layout/cycle4"/>
    <dgm:cxn modelId="{7F8EB61B-EC19-4FDB-8CCB-E31743DAE6DF}" type="presParOf" srcId="{6D4855B9-51F0-4AFF-9F80-368BEED001D8}" destId="{3354D210-53E0-4EB4-BF40-943AE161A25D}" srcOrd="0" destOrd="0" presId="urn:microsoft.com/office/officeart/2005/8/layout/cycle4"/>
    <dgm:cxn modelId="{C8AEF1BC-EAE9-4F88-BA25-600ED6843AD8}" type="presParOf" srcId="{6D4855B9-51F0-4AFF-9F80-368BEED001D8}" destId="{7BA288DB-0E69-4916-B638-7AD09F952F06}" srcOrd="1" destOrd="0" presId="urn:microsoft.com/office/officeart/2005/8/layout/cycle4"/>
    <dgm:cxn modelId="{B3057E29-DDA9-4E1B-A807-3A37BE54C72B}" type="presParOf" srcId="{6D4855B9-51F0-4AFF-9F80-368BEED001D8}" destId="{27844468-296A-43F8-A3A7-33B6A3B4C4AD}" srcOrd="2" destOrd="0" presId="urn:microsoft.com/office/officeart/2005/8/layout/cycle4"/>
    <dgm:cxn modelId="{8F0E3F2C-B82D-41FB-9A1B-5AF97A36E37C}" type="presParOf" srcId="{6D4855B9-51F0-4AFF-9F80-368BEED001D8}" destId="{E863038D-129F-4346-836C-42EFD9851BD0}" srcOrd="3" destOrd="0" presId="urn:microsoft.com/office/officeart/2005/8/layout/cycle4"/>
    <dgm:cxn modelId="{36F93260-8ACD-4DCA-8665-2D3ACCC6102C}" type="presParOf" srcId="{6D4855B9-51F0-4AFF-9F80-368BEED001D8}" destId="{0C51684C-3CB5-4937-B5A4-4EA4587974B3}" srcOrd="4" destOrd="0" presId="urn:microsoft.com/office/officeart/2005/8/layout/cycle4"/>
    <dgm:cxn modelId="{64F7092D-FC20-4CAA-8E55-EBBB954D8DA7}" type="presParOf" srcId="{D22A00F1-25ED-44D1-B7B1-8E56E7893768}" destId="{76828B3C-1DD4-474A-A7AE-9429E5329C13}" srcOrd="2" destOrd="0" presId="urn:microsoft.com/office/officeart/2005/8/layout/cycle4"/>
    <dgm:cxn modelId="{E312B0EC-CBD4-4DF3-A760-086C9C1180A0}" type="presParOf" srcId="{D22A00F1-25ED-44D1-B7B1-8E56E7893768}" destId="{CD856616-0AFD-49C3-BA86-C1F88A332E0D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B75D2E-183B-4A52-B332-7CD44564B69B}">
      <dsp:nvSpPr>
        <dsp:cNvPr id="0" name=""/>
        <dsp:cNvSpPr/>
      </dsp:nvSpPr>
      <dsp:spPr>
        <a:xfrm>
          <a:off x="6104794" y="4156927"/>
          <a:ext cx="3779997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20000" rIns="72000" bIns="144000" numCol="1" spcCol="1270" anchor="ctr" anchorCtr="0">
          <a:noAutofit/>
        </a:bodyPr>
        <a:lstStyle/>
        <a:p>
          <a:pPr marL="0" lvl="1" indent="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  <a:tabLst/>
          </a:pPr>
          <a:r>
            <a:rPr lang="it-IT" sz="1600" b="1" kern="1200" dirty="0">
              <a:latin typeface="Avenir Next LT Pro" panose="020B0504020202020204" pitchFamily="34" charset="0"/>
            </a:rPr>
            <a:t> </a:t>
          </a:r>
          <a:r>
            <a:rPr lang="it-IT" sz="1600" b="1" kern="1200" dirty="0" err="1">
              <a:latin typeface="Avenir Next LT Pro" panose="020B0504020202020204" pitchFamily="34" charset="0"/>
            </a:rPr>
            <a:t>Airtight</a:t>
          </a:r>
          <a:r>
            <a:rPr lang="it-IT" sz="1600" b="1" kern="1200" dirty="0">
              <a:latin typeface="Avenir Next LT Pro" panose="020B0504020202020204" pitchFamily="34" charset="0"/>
            </a:rPr>
            <a:t> containers</a:t>
          </a:r>
        </a:p>
        <a:p>
          <a:pPr marL="0" lvl="1" indent="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it-IT" sz="1600" b="1" kern="1200" dirty="0">
              <a:latin typeface="Avenir Next LT Pro" panose="020B0504020202020204" pitchFamily="34" charset="0"/>
            </a:rPr>
            <a:t> </a:t>
          </a:r>
          <a:r>
            <a:rPr lang="it-IT" sz="1600" b="1" kern="1200" dirty="0" err="1">
              <a:latin typeface="Avenir Next LT Pro" panose="020B0504020202020204" pitchFamily="34" charset="0"/>
            </a:rPr>
            <a:t>Isothermal</a:t>
          </a:r>
          <a:r>
            <a:rPr lang="it-IT" sz="1600" b="1" kern="1200" dirty="0">
              <a:latin typeface="Avenir Next LT Pro" panose="020B0504020202020204" pitchFamily="34" charset="0"/>
            </a:rPr>
            <a:t> containers</a:t>
          </a:r>
        </a:p>
        <a:p>
          <a:pPr marL="0" lvl="1" indent="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it-IT" sz="1600" b="1" kern="1200" dirty="0">
              <a:latin typeface="Avenir Next LT Pro" panose="020B0504020202020204" pitchFamily="34" charset="0"/>
            </a:rPr>
            <a:t> </a:t>
          </a:r>
          <a:r>
            <a:rPr lang="it-IT" sz="1600" b="1" kern="1200" dirty="0" err="1">
              <a:latin typeface="Avenir Next LT Pro" panose="020B0504020202020204" pitchFamily="34" charset="0"/>
            </a:rPr>
            <a:t>Airtight</a:t>
          </a:r>
          <a:r>
            <a:rPr lang="it-IT" sz="1600" b="1" kern="1200" dirty="0">
              <a:latin typeface="Avenir Next LT Pro" panose="020B0504020202020204" pitchFamily="34" charset="0"/>
            </a:rPr>
            <a:t> </a:t>
          </a:r>
          <a:r>
            <a:rPr lang="it-IT" sz="1600" b="1" kern="1200" dirty="0" err="1">
              <a:latin typeface="Avenir Next LT Pro" panose="020B0504020202020204" pitchFamily="34" charset="0"/>
            </a:rPr>
            <a:t>safety</a:t>
          </a:r>
          <a:r>
            <a:rPr lang="it-IT" sz="1600" b="1" kern="1200" dirty="0">
              <a:latin typeface="Avenir Next LT Pro" panose="020B0504020202020204" pitchFamily="34" charset="0"/>
            </a:rPr>
            <a:t> </a:t>
          </a:r>
          <a:r>
            <a:rPr lang="it-IT" sz="1600" b="1" kern="1200" dirty="0" err="1">
              <a:latin typeface="Avenir Next LT Pro" panose="020B0504020202020204" pitchFamily="34" charset="0"/>
            </a:rPr>
            <a:t>bags</a:t>
          </a:r>
          <a:endParaRPr lang="it-IT" sz="1600" b="1" kern="1200" dirty="0">
            <a:latin typeface="Avenir Next LT Pro" panose="020B0504020202020204" pitchFamily="34" charset="0"/>
          </a:endParaRPr>
        </a:p>
        <a:p>
          <a:pPr marL="0" lvl="1" indent="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it-IT" sz="1600" b="1" kern="1200" dirty="0">
              <a:latin typeface="Avenir Next LT Pro" panose="020B0504020202020204" pitchFamily="34" charset="0"/>
            </a:rPr>
            <a:t> </a:t>
          </a:r>
          <a:r>
            <a:rPr lang="it-IT" sz="1600" b="1" kern="1200" dirty="0" err="1">
              <a:latin typeface="Avenir Next LT Pro" panose="020B0504020202020204" pitchFamily="34" charset="0"/>
            </a:rPr>
            <a:t>Photoprotective</a:t>
          </a:r>
          <a:r>
            <a:rPr lang="it-IT" sz="1600" b="1" kern="1200" dirty="0">
              <a:latin typeface="Avenir Next LT Pro" panose="020B0504020202020204" pitchFamily="34" charset="0"/>
            </a:rPr>
            <a:t> </a:t>
          </a:r>
          <a:r>
            <a:rPr lang="it-IT" sz="1600" b="1" kern="1200" dirty="0" err="1">
              <a:latin typeface="Avenir Next LT Pro" panose="020B0504020202020204" pitchFamily="34" charset="0"/>
            </a:rPr>
            <a:t>bags</a:t>
          </a:r>
          <a:endParaRPr lang="it-IT" sz="1600" b="1" kern="1200" dirty="0">
            <a:latin typeface="Avenir Next LT Pro" panose="020B0504020202020204" pitchFamily="34" charset="0"/>
          </a:endParaRPr>
        </a:p>
        <a:p>
          <a:pPr marL="0" lvl="1" indent="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600" b="1" kern="1200" dirty="0">
            <a:latin typeface="Avenir Next LT Pro" panose="020B0504020202020204" pitchFamily="34" charset="0"/>
          </a:endParaRPr>
        </a:p>
        <a:p>
          <a:pPr marL="0" lvl="1" indent="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600" b="1" kern="1200" dirty="0">
            <a:latin typeface="Avenir Next LT Pro" panose="020B0504020202020204" pitchFamily="34" charset="0"/>
          </a:endParaRPr>
        </a:p>
        <a:p>
          <a:pPr marL="0" lvl="1" indent="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600" b="1" kern="1200" dirty="0">
            <a:latin typeface="Avenir Next LT Pro" panose="020B0504020202020204" pitchFamily="34" charset="0"/>
          </a:endParaRPr>
        </a:p>
      </dsp:txBody>
      <dsp:txXfrm>
        <a:off x="7272798" y="4577933"/>
        <a:ext cx="2577988" cy="1092994"/>
      </dsp:txXfrm>
    </dsp:sp>
    <dsp:sp modelId="{92BA8E4E-7F57-448B-9D58-4C8C0FC93877}">
      <dsp:nvSpPr>
        <dsp:cNvPr id="0" name=""/>
        <dsp:cNvSpPr/>
      </dsp:nvSpPr>
      <dsp:spPr>
        <a:xfrm>
          <a:off x="9412" y="4158028"/>
          <a:ext cx="3779997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000" tIns="72000" rIns="0" bIns="576000" numCol="1" spcCol="1270" anchor="ctr" anchorCtr="0">
          <a:noAutofit/>
        </a:bodyPr>
        <a:lstStyle/>
        <a:p>
          <a:pPr marL="0" lvl="1" indent="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it-IT" sz="1600" b="1" kern="1200" dirty="0" err="1">
              <a:latin typeface="Avenir Next LT Pro" panose="020B0504020202020204" pitchFamily="34" charset="0"/>
            </a:rPr>
            <a:t>During</a:t>
          </a:r>
          <a:r>
            <a:rPr lang="it-IT" sz="1600" b="1" kern="1200" dirty="0">
              <a:latin typeface="Avenir Next LT Pro" panose="020B0504020202020204" pitchFamily="34" charset="0"/>
            </a:rPr>
            <a:t> the </a:t>
          </a:r>
          <a:r>
            <a:rPr lang="it-IT" sz="1600" b="1" kern="1200" dirty="0" err="1">
              <a:latin typeface="Avenir Next LT Pro" panose="020B0504020202020204" pitchFamily="34" charset="0"/>
            </a:rPr>
            <a:t>transport</a:t>
          </a:r>
          <a:r>
            <a:rPr lang="it-IT" sz="1600" b="1" kern="1200" dirty="0">
              <a:latin typeface="Avenir Next LT Pro" panose="020B0504020202020204" pitchFamily="34" charset="0"/>
            </a:rPr>
            <a:t> of</a:t>
          </a:r>
        </a:p>
        <a:p>
          <a:pPr marL="0" lvl="1" indent="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it-IT" sz="1600" b="1" kern="1200" dirty="0">
              <a:latin typeface="Avenir Next LT Pro" panose="020B0504020202020204" pitchFamily="34" charset="0"/>
            </a:rPr>
            <a:t> </a:t>
          </a:r>
          <a:r>
            <a:rPr lang="it-IT" sz="1600" b="1" kern="1200" dirty="0" err="1">
              <a:latin typeface="Avenir Next LT Pro" panose="020B0504020202020204" pitchFamily="34" charset="0"/>
            </a:rPr>
            <a:t>Biological</a:t>
          </a:r>
          <a:r>
            <a:rPr lang="it-IT" sz="1600" b="1" kern="1200" dirty="0">
              <a:latin typeface="Avenir Next LT Pro" panose="020B0504020202020204" pitchFamily="34" charset="0"/>
            </a:rPr>
            <a:t> samples</a:t>
          </a:r>
        </a:p>
        <a:p>
          <a:pPr marL="0" lvl="1" indent="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it-IT" sz="1600" b="1" kern="1200" dirty="0">
              <a:latin typeface="Avenir Next LT Pro" panose="020B0504020202020204" pitchFamily="34" charset="0"/>
            </a:rPr>
            <a:t> Blood </a:t>
          </a:r>
          <a:r>
            <a:rPr lang="it-IT" sz="1600" b="1" kern="1200" dirty="0" err="1">
              <a:latin typeface="Avenir Next LT Pro" panose="020B0504020202020204" pitchFamily="34" charset="0"/>
            </a:rPr>
            <a:t>components</a:t>
          </a:r>
          <a:endParaRPr lang="it-IT" sz="1600" b="1" kern="1200" dirty="0">
            <a:latin typeface="Avenir Next LT Pro" panose="020B0504020202020204" pitchFamily="34" charset="0"/>
          </a:endParaRPr>
        </a:p>
        <a:p>
          <a:pPr marL="0" lvl="1" indent="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it-IT" sz="1600" b="1" kern="1200" dirty="0">
              <a:latin typeface="Avenir Next LT Pro" panose="020B0504020202020204" pitchFamily="34" charset="0"/>
            </a:rPr>
            <a:t> </a:t>
          </a:r>
          <a:r>
            <a:rPr lang="it-IT" sz="1600" b="1" kern="1200" dirty="0" err="1">
              <a:latin typeface="Avenir Next LT Pro" panose="020B0504020202020204" pitchFamily="34" charset="0"/>
            </a:rPr>
            <a:t>Drugs</a:t>
          </a:r>
          <a:r>
            <a:rPr lang="it-IT" sz="1600" b="1" kern="1200" dirty="0">
              <a:latin typeface="Avenir Next LT Pro" panose="020B0504020202020204" pitchFamily="34" charset="0"/>
            </a:rPr>
            <a:t> and </a:t>
          </a:r>
          <a:r>
            <a:rPr lang="it-IT" sz="1600" b="1" kern="1200" dirty="0" err="1">
              <a:latin typeface="Avenir Next LT Pro" panose="020B0504020202020204" pitchFamily="34" charset="0"/>
            </a:rPr>
            <a:t>vaccines</a:t>
          </a:r>
          <a:endParaRPr lang="it-IT" sz="1600" b="1" kern="1200" dirty="0">
            <a:latin typeface="Avenir Next LT Pro" panose="020B0504020202020204" pitchFamily="34" charset="0"/>
          </a:endParaRPr>
        </a:p>
      </dsp:txBody>
      <dsp:txXfrm>
        <a:off x="43417" y="4579035"/>
        <a:ext cx="2577988" cy="1092994"/>
      </dsp:txXfrm>
    </dsp:sp>
    <dsp:sp modelId="{9BDECD71-50CF-4F06-92CD-89D0A02D1354}">
      <dsp:nvSpPr>
        <dsp:cNvPr id="0" name=""/>
        <dsp:cNvSpPr/>
      </dsp:nvSpPr>
      <dsp:spPr>
        <a:xfrm>
          <a:off x="6102100" y="131559"/>
          <a:ext cx="3779997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0960" rIns="72000" bIns="60960" numCol="1" spcCol="1270" anchor="t" anchorCtr="0">
          <a:noAutofit/>
        </a:bodyPr>
        <a:lstStyle/>
        <a:p>
          <a:pPr marL="0" lvl="1" indent="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  <a:tabLst/>
          </a:pPr>
          <a:r>
            <a:rPr lang="it-IT" sz="1600" b="1" kern="1200" dirty="0">
              <a:latin typeface="Avenir Next LT Pro" panose="020B0504020202020204" pitchFamily="34" charset="0"/>
            </a:rPr>
            <a:t> </a:t>
          </a:r>
          <a:r>
            <a:rPr lang="it-IT" sz="1600" b="1" kern="1200" dirty="0" err="1">
              <a:latin typeface="Avenir Next LT Pro" panose="020B0504020202020204" pitchFamily="34" charset="0"/>
            </a:rPr>
            <a:t>Isothermal</a:t>
          </a:r>
          <a:r>
            <a:rPr lang="it-IT" sz="1600" b="1" kern="1200" dirty="0">
              <a:latin typeface="Avenir Next LT Pro" panose="020B0504020202020204" pitchFamily="34" charset="0"/>
            </a:rPr>
            <a:t> containers</a:t>
          </a:r>
        </a:p>
        <a:p>
          <a:pPr marL="0" lvl="1" indent="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  <a:tabLst/>
          </a:pPr>
          <a:r>
            <a:rPr lang="it-IT" sz="1600" b="1" kern="1200" dirty="0">
              <a:latin typeface="Avenir Next LT Pro" panose="020B0504020202020204" pitchFamily="34" charset="0"/>
            </a:rPr>
            <a:t> </a:t>
          </a:r>
          <a:r>
            <a:rPr lang="it-IT" sz="1600" b="1" kern="1200" dirty="0" err="1">
              <a:latin typeface="Avenir Next LT Pro" panose="020B0504020202020204" pitchFamily="34" charset="0"/>
            </a:rPr>
            <a:t>Airtight</a:t>
          </a:r>
          <a:r>
            <a:rPr lang="it-IT" sz="1600" b="1" kern="1200" dirty="0">
              <a:latin typeface="Avenir Next LT Pro" panose="020B0504020202020204" pitchFamily="34" charset="0"/>
            </a:rPr>
            <a:t> containers</a:t>
          </a:r>
        </a:p>
        <a:p>
          <a:pPr marL="0" lvl="1" indent="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  <a:tabLst/>
          </a:pPr>
          <a:r>
            <a:rPr lang="it-IT" sz="1600" b="1" kern="1200" dirty="0">
              <a:latin typeface="Avenir Next LT Pro" panose="020B0504020202020204" pitchFamily="34" charset="0"/>
            </a:rPr>
            <a:t> </a:t>
          </a:r>
          <a:r>
            <a:rPr lang="it-IT" sz="1600" b="1" kern="1200" dirty="0" err="1">
              <a:latin typeface="Avenir Next LT Pro" panose="020B0504020202020204" pitchFamily="34" charset="0"/>
            </a:rPr>
            <a:t>Airtight</a:t>
          </a:r>
          <a:r>
            <a:rPr lang="it-IT" sz="1600" b="1" kern="1200" dirty="0">
              <a:latin typeface="Avenir Next LT Pro" panose="020B0504020202020204" pitchFamily="34" charset="0"/>
            </a:rPr>
            <a:t> </a:t>
          </a:r>
          <a:r>
            <a:rPr lang="it-IT" sz="1600" b="1" kern="1200" dirty="0" err="1">
              <a:latin typeface="Avenir Next LT Pro" panose="020B0504020202020204" pitchFamily="34" charset="0"/>
            </a:rPr>
            <a:t>safety</a:t>
          </a:r>
          <a:r>
            <a:rPr lang="it-IT" sz="1600" b="1" kern="1200" dirty="0">
              <a:latin typeface="Avenir Next LT Pro" panose="020B0504020202020204" pitchFamily="34" charset="0"/>
            </a:rPr>
            <a:t> </a:t>
          </a:r>
          <a:r>
            <a:rPr lang="it-IT" sz="1600" b="1" kern="1200" dirty="0" err="1">
              <a:latin typeface="Avenir Next LT Pro" panose="020B0504020202020204" pitchFamily="34" charset="0"/>
            </a:rPr>
            <a:t>bags</a:t>
          </a:r>
          <a:endParaRPr lang="it-IT" sz="1600" b="1" kern="1200" dirty="0">
            <a:latin typeface="Avenir Next LT Pro" panose="020B0504020202020204" pitchFamily="34" charset="0"/>
          </a:endParaRPr>
        </a:p>
        <a:p>
          <a:pPr marL="0" lvl="1" indent="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  <a:tabLst/>
          </a:pPr>
          <a:r>
            <a:rPr lang="it-IT" sz="1600" b="1" kern="1200" dirty="0">
              <a:latin typeface="Avenir Next LT Pro" panose="020B0504020202020204" pitchFamily="34" charset="0"/>
            </a:rPr>
            <a:t> Temperature </a:t>
          </a:r>
          <a:r>
            <a:rPr lang="it-IT" sz="1600" b="1" kern="1200" dirty="0" err="1">
              <a:latin typeface="Avenir Next LT Pro" panose="020B0504020202020204" pitchFamily="34" charset="0"/>
            </a:rPr>
            <a:t>stabilizers</a:t>
          </a:r>
          <a:endParaRPr lang="it-IT" sz="1600" b="1" kern="1200" dirty="0">
            <a:latin typeface="Avenir Next LT Pro" panose="020B0504020202020204" pitchFamily="34" charset="0"/>
          </a:endParaRPr>
        </a:p>
      </dsp:txBody>
      <dsp:txXfrm>
        <a:off x="7270104" y="165564"/>
        <a:ext cx="2577988" cy="1092994"/>
      </dsp:txXfrm>
    </dsp:sp>
    <dsp:sp modelId="{CF53F90B-D1DE-4B0C-B488-5D692AAC18DF}">
      <dsp:nvSpPr>
        <dsp:cNvPr id="0" name=""/>
        <dsp:cNvSpPr/>
      </dsp:nvSpPr>
      <dsp:spPr>
        <a:xfrm>
          <a:off x="18840" y="121585"/>
          <a:ext cx="3779997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00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it-IT" sz="1600" b="1" i="0" kern="1200" dirty="0" err="1">
              <a:latin typeface="Avenir Next LT Pro" panose="020B0504020202020204" pitchFamily="34" charset="0"/>
            </a:rPr>
            <a:t>Airtight</a:t>
          </a:r>
          <a:r>
            <a:rPr lang="it-IT" sz="1600" b="1" i="0" kern="1200" dirty="0">
              <a:latin typeface="Avenir Next LT Pro" panose="020B0504020202020204" pitchFamily="34" charset="0"/>
            </a:rPr>
            <a:t> containers</a:t>
          </a:r>
        </a:p>
        <a:p>
          <a:pPr marL="171450" lvl="1" indent="-17145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it-IT" sz="1600" b="1" i="0" kern="1200" dirty="0" err="1">
              <a:latin typeface="Avenir Next LT Pro" panose="020B0504020202020204" pitchFamily="34" charset="0"/>
            </a:rPr>
            <a:t>Isothermal</a:t>
          </a:r>
          <a:r>
            <a:rPr lang="it-IT" sz="1600" b="1" i="0" kern="1200" dirty="0">
              <a:latin typeface="Avenir Next LT Pro" panose="020B0504020202020204" pitchFamily="34" charset="0"/>
            </a:rPr>
            <a:t> containers</a:t>
          </a:r>
        </a:p>
        <a:p>
          <a:pPr marL="171450" lvl="1" indent="-17145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it-IT" sz="1600" b="1" i="0" kern="1200" dirty="0">
              <a:latin typeface="Avenir Next LT Pro" panose="020B0504020202020204" pitchFamily="34" charset="0"/>
            </a:rPr>
            <a:t>Tube racks</a:t>
          </a:r>
        </a:p>
        <a:p>
          <a:pPr marL="171450" lvl="1" indent="-171450" algn="l" defTabSz="7112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it-IT" sz="1600" b="1" i="0" kern="1200" dirty="0" err="1">
              <a:latin typeface="Avenir Next LT Pro" panose="020B0504020202020204" pitchFamily="34" charset="0"/>
            </a:rPr>
            <a:t>Cooling</a:t>
          </a:r>
          <a:r>
            <a:rPr lang="it-IT" sz="1600" b="1" i="0" kern="1200" dirty="0">
              <a:latin typeface="Avenir Next LT Pro" panose="020B0504020202020204" pitchFamily="34" charset="0"/>
            </a:rPr>
            <a:t> </a:t>
          </a:r>
          <a:r>
            <a:rPr lang="it-IT" sz="1600" b="1" i="0" kern="1200" dirty="0" err="1">
              <a:latin typeface="Avenir Next LT Pro" panose="020B0504020202020204" pitchFamily="34" charset="0"/>
            </a:rPr>
            <a:t>plates</a:t>
          </a:r>
          <a:endParaRPr lang="it-IT" sz="1600" b="1" i="0" kern="1200" dirty="0">
            <a:latin typeface="Avenir Next LT Pro" panose="020B0504020202020204" pitchFamily="34" charset="0"/>
          </a:endParaRPr>
        </a:p>
      </dsp:txBody>
      <dsp:txXfrm>
        <a:off x="52845" y="155590"/>
        <a:ext cx="2577988" cy="1092994"/>
      </dsp:txXfrm>
    </dsp:sp>
    <dsp:sp modelId="{3354D210-53E0-4EB4-BF40-943AE161A25D}">
      <dsp:nvSpPr>
        <dsp:cNvPr id="0" name=""/>
        <dsp:cNvSpPr/>
      </dsp:nvSpPr>
      <dsp:spPr>
        <a:xfrm>
          <a:off x="2356830" y="332680"/>
          <a:ext cx="2527201" cy="2527201"/>
        </a:xfrm>
        <a:prstGeom prst="pieWedge">
          <a:avLst/>
        </a:prstGeom>
        <a:solidFill>
          <a:srgbClr val="C00000"/>
        </a:solidFill>
        <a:ln w="3175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6464" rIns="156464" bIns="32400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 spc="-150" dirty="0" err="1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Biological</a:t>
          </a:r>
          <a:r>
            <a:rPr lang="it-IT" sz="2200" b="1" kern="1200" spc="-150" dirty="0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 samples</a:t>
          </a:r>
        </a:p>
      </dsp:txBody>
      <dsp:txXfrm>
        <a:off x="3097030" y="1072880"/>
        <a:ext cx="1787001" cy="1787001"/>
      </dsp:txXfrm>
    </dsp:sp>
    <dsp:sp modelId="{7BA288DB-0E69-4916-B638-7AD09F952F06}">
      <dsp:nvSpPr>
        <dsp:cNvPr id="0" name=""/>
        <dsp:cNvSpPr/>
      </dsp:nvSpPr>
      <dsp:spPr>
        <a:xfrm rot="5400000">
          <a:off x="5000760" y="332680"/>
          <a:ext cx="2527201" cy="2527201"/>
        </a:xfrm>
        <a:prstGeom prst="pieWedge">
          <a:avLst/>
        </a:prstGeom>
        <a:solidFill>
          <a:srgbClr val="0070C0"/>
        </a:solidFill>
        <a:ln w="3175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00" tIns="156464" rIns="0" bIns="32400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 spc="-150" dirty="0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Blood and </a:t>
          </a:r>
          <a:r>
            <a:rPr lang="it-IT" sz="2200" b="1" kern="1200" spc="-150" dirty="0" err="1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blood</a:t>
          </a:r>
          <a:r>
            <a:rPr lang="it-IT" sz="2200" b="1" kern="1200" spc="-150" dirty="0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 </a:t>
          </a:r>
          <a:r>
            <a:rPr lang="it-IT" sz="2200" b="1" kern="1200" spc="-150" dirty="0" err="1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components</a:t>
          </a:r>
          <a:endParaRPr lang="it-IT" sz="2200" b="1" kern="1200" spc="-150" dirty="0">
            <a:ln w="6350">
              <a:solidFill>
                <a:schemeClr val="tx1"/>
              </a:solidFill>
            </a:ln>
            <a:latin typeface="Avenir Next LT Pro" panose="020B0504020202020204" pitchFamily="34" charset="0"/>
          </a:endParaRPr>
        </a:p>
      </dsp:txBody>
      <dsp:txXfrm rot="-5400000">
        <a:off x="5000760" y="1072880"/>
        <a:ext cx="1787001" cy="1787001"/>
      </dsp:txXfrm>
    </dsp:sp>
    <dsp:sp modelId="{27844468-296A-43F8-A3A7-33B6A3B4C4AD}">
      <dsp:nvSpPr>
        <dsp:cNvPr id="0" name=""/>
        <dsp:cNvSpPr/>
      </dsp:nvSpPr>
      <dsp:spPr>
        <a:xfrm rot="10800000">
          <a:off x="5000760" y="2976610"/>
          <a:ext cx="2527201" cy="2527201"/>
        </a:xfrm>
        <a:prstGeom prst="pieWedge">
          <a:avLst/>
        </a:prstGeom>
        <a:solidFill>
          <a:srgbClr val="FFC000"/>
        </a:solidFill>
        <a:ln w="3175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00" tIns="396000" rIns="0" bIns="7200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it-IT" sz="2200" b="1" kern="1200" spc="-150" dirty="0" err="1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Drugs</a:t>
          </a:r>
          <a:r>
            <a:rPr lang="it-IT" sz="2200" b="1" kern="1200" spc="-150" dirty="0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 and </a:t>
          </a:r>
          <a:r>
            <a:rPr lang="it-IT" sz="2200" b="1" kern="1200" spc="-150" dirty="0" err="1">
              <a:ln w="6350">
                <a:solidFill>
                  <a:schemeClr val="tx1"/>
                </a:solidFill>
              </a:ln>
              <a:latin typeface="Avenir Next LT Pro" panose="020B0504020202020204" pitchFamily="34" charset="0"/>
            </a:rPr>
            <a:t>vaccines</a:t>
          </a:r>
          <a:endParaRPr lang="it-IT" sz="2200" b="1" kern="1200" spc="-150" dirty="0">
            <a:ln w="6350">
              <a:solidFill>
                <a:schemeClr val="tx1"/>
              </a:solidFill>
            </a:ln>
            <a:latin typeface="Avenir Next LT Pro" panose="020B0504020202020204" pitchFamily="34" charset="0"/>
          </a:endParaRPr>
        </a:p>
      </dsp:txBody>
      <dsp:txXfrm rot="10800000">
        <a:off x="5000760" y="2976610"/>
        <a:ext cx="1787001" cy="1787001"/>
      </dsp:txXfrm>
    </dsp:sp>
    <dsp:sp modelId="{E863038D-129F-4346-836C-42EFD9851BD0}">
      <dsp:nvSpPr>
        <dsp:cNvPr id="0" name=""/>
        <dsp:cNvSpPr/>
      </dsp:nvSpPr>
      <dsp:spPr>
        <a:xfrm rot="16200000">
          <a:off x="2356830" y="2976610"/>
          <a:ext cx="2527201" cy="2527201"/>
        </a:xfrm>
        <a:prstGeom prst="pieWedge">
          <a:avLst/>
        </a:prstGeom>
        <a:solidFill>
          <a:srgbClr val="00B050"/>
        </a:solidFill>
        <a:ln w="3175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96000" rIns="216000" bIns="7200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it-IT" sz="2200" b="1" kern="1200" spc="-150" dirty="0">
              <a:ln w="6350">
                <a:solidFill>
                  <a:schemeClr val="tx1"/>
                </a:solidFill>
              </a:ln>
              <a:effectLst/>
              <a:latin typeface="Avenir Next LT Pro" panose="020B0504020202020204" pitchFamily="34" charset="0"/>
              <a:cs typeface="Aharoni" panose="02010803020104030203" pitchFamily="2" charset="-79"/>
            </a:rPr>
            <a:t>RFID Temperature tracking</a:t>
          </a:r>
        </a:p>
      </dsp:txBody>
      <dsp:txXfrm rot="5400000">
        <a:off x="3097030" y="2976610"/>
        <a:ext cx="1787001" cy="1787001"/>
      </dsp:txXfrm>
    </dsp:sp>
    <dsp:sp modelId="{76828B3C-1DD4-474A-A7AE-9429E5329C13}">
      <dsp:nvSpPr>
        <dsp:cNvPr id="0" name=""/>
        <dsp:cNvSpPr/>
      </dsp:nvSpPr>
      <dsp:spPr>
        <a:xfrm>
          <a:off x="4515541" y="2524937"/>
          <a:ext cx="872555" cy="75874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856616-0AFD-49C3-BA86-C1F88A332E0D}">
      <dsp:nvSpPr>
        <dsp:cNvPr id="0" name=""/>
        <dsp:cNvSpPr/>
      </dsp:nvSpPr>
      <dsp:spPr>
        <a:xfrm rot="10800000">
          <a:off x="4506118" y="2515100"/>
          <a:ext cx="872555" cy="75874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7E58B-8608-4A83-9C02-659B4970AEC0}" type="datetimeFigureOut">
              <a:rPr lang="it-IT" smtClean="0"/>
              <a:t>28/02/2020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4A2F9-C1A0-40B7-A720-60AF3733992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0895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4A2F9-C1A0-40B7-A720-60AF37339925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1200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4F8BF0-6279-4BC4-B29C-017187F2F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213F5C5-CEC1-4CB2-A2D3-DE2F6D6D58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27A58C-FC6D-4478-9284-F3C23622F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F61E-1479-4077-96B4-88B10611CF0A}" type="datetimeFigureOut">
              <a:rPr lang="it-IT" smtClean="0"/>
              <a:t>28/02/2020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D51A9E0-EAD9-4D11-8601-42F0261B4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11F225-3A51-4659-81EC-5718F6BF6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6C37B-94D4-45A7-A4B2-4BAA97278A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7936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F2D804-C6E2-45F2-80AF-A9500139A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9C1FF7D-D1D6-4B48-9E83-25634B6280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CA7599-1403-4848-820B-93F8DCCC2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F61E-1479-4077-96B4-88B10611CF0A}" type="datetimeFigureOut">
              <a:rPr lang="it-IT" smtClean="0"/>
              <a:t>28/02/2020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B6D0D11-A9FF-47E6-B896-8B1DF744C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08C49CB-1B61-419B-803B-3B8A84391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6C37B-94D4-45A7-A4B2-4BAA97278A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8519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FB578F3-D046-4F6A-9C4C-4817D50288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E40A66A-46B3-46DF-AE85-EBFACC1045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863BB8-EA27-4E81-B6AF-009AD9D4E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F61E-1479-4077-96B4-88B10611CF0A}" type="datetimeFigureOut">
              <a:rPr lang="it-IT" smtClean="0"/>
              <a:t>28/02/2020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E35D982-D017-44AF-BCDA-E57CCB9FD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352416E-D667-410F-9D2E-E0F30E9CC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6C37B-94D4-45A7-A4B2-4BAA97278A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3372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ABBDE8-F1EF-4C81-AD7A-7F1124BC3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D5DF13-0836-441E-9554-00191B320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F3EDE8-B990-49D1-9EB9-53021DB4D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F61E-1479-4077-96B4-88B10611CF0A}" type="datetimeFigureOut">
              <a:rPr lang="it-IT" smtClean="0"/>
              <a:t>28/02/2020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4433E15-5686-418C-B3BF-A55079AA7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E66F1E-6F67-421C-B90E-ABB591E8D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6C37B-94D4-45A7-A4B2-4BAA97278A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949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1979C2-E9A2-4BED-8121-B0F47368B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915D00-C794-49AB-80B5-BAAA229AD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B2D285-B3C8-47B8-B4DD-F89544664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F61E-1479-4077-96B4-88B10611CF0A}" type="datetimeFigureOut">
              <a:rPr lang="it-IT" smtClean="0"/>
              <a:t>28/02/2020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FC8AD64-F69D-424F-841F-677A80D75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927415-9757-4485-8EE5-C134830DC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6C37B-94D4-45A7-A4B2-4BAA97278A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5410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2D73B3-E8A6-4877-8235-288A42493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60FA9E-2AA8-4789-BE3D-084DA9DE7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11E8BBA-8DE0-4297-B3C4-CE34E62C3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69A98A6-2DA8-47D8-A43E-719783160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F61E-1479-4077-96B4-88B10611CF0A}" type="datetimeFigureOut">
              <a:rPr lang="it-IT" smtClean="0"/>
              <a:t>28/02/2020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2A37E7B-C7B3-4463-8E2C-220F3BC6D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827CE37-64BE-404E-9354-14D2F6217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6C37B-94D4-45A7-A4B2-4BAA97278A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4739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D74B66-BDBE-45E1-AA47-FF37ED415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CA16CC3-C3C5-45A1-8298-564EE7AEDB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6BD4620-9FBF-468A-B354-24270D46E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B1D5ABF-6AF4-4BC9-97D2-59A32579ED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A7D3C09-E648-46B0-B2E2-1C066AFD41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96FE6BB-567F-4ABE-B3FB-C9EFABA6B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F61E-1479-4077-96B4-88B10611CF0A}" type="datetimeFigureOut">
              <a:rPr lang="it-IT" smtClean="0"/>
              <a:t>28/02/2020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56D0955-1C8F-49EB-A5CA-CDDEE2A5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8C24930-7671-4E80-96B2-204277406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6C37B-94D4-45A7-A4B2-4BAA97278A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3666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3912E4-BAEA-4E08-B9E5-7760726B3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3F0D14B-002C-403C-A3D5-B863175EE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F61E-1479-4077-96B4-88B10611CF0A}" type="datetimeFigureOut">
              <a:rPr lang="it-IT" smtClean="0"/>
              <a:t>28/02/2020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4B01EAD-4A73-422F-A47E-8099D4D24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7A0EE5C-CC47-444B-ACB9-E8CC32903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6C37B-94D4-45A7-A4B2-4BAA97278A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9743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3989797-B584-41AD-B4A3-5DB050922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F61E-1479-4077-96B4-88B10611CF0A}" type="datetimeFigureOut">
              <a:rPr lang="it-IT" smtClean="0"/>
              <a:t>28/02/2020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A2783CD-3F7C-4BED-B937-A48063565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8C975AE-7554-4120-AE67-E76C64BD5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6C37B-94D4-45A7-A4B2-4BAA97278A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2323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C0C373-14C0-49D6-A8B9-1369E46ED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6E29D5-EF97-449A-A161-4F001837A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C09A7D0-ECB9-4434-96B3-0E00EF1914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78417C3-32DD-4974-B110-5C34B1159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F61E-1479-4077-96B4-88B10611CF0A}" type="datetimeFigureOut">
              <a:rPr lang="it-IT" smtClean="0"/>
              <a:t>28/02/2020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D8AECEB-77CF-4875-8899-A434ACFCD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041188B-4C89-4464-9267-151160A66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6C37B-94D4-45A7-A4B2-4BAA97278A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715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8B1166-FB11-4216-8F7F-C57A63890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5153622-A9B4-47C4-8A78-D21C18499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4DE0349-A506-4B19-9305-A00AEC9C59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C0FBAE-DE4B-4CF8-B655-A75860ECB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F61E-1479-4077-96B4-88B10611CF0A}" type="datetimeFigureOut">
              <a:rPr lang="it-IT" smtClean="0"/>
              <a:t>28/02/2020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7980016-D61D-4ABB-A72C-5B20F2034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AA4DC01-2403-4675-97FC-CF947DFB1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6C37B-94D4-45A7-A4B2-4BAA97278A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3912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1FDF906-C9BE-46C2-8475-B2A1C84D7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FC8E4AE-5F79-4C39-8C43-FB739E6B4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4885ABF-6EA3-4CA2-BFE3-A5C2CA7179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0F61E-1479-4077-96B4-88B10611CF0A}" type="datetimeFigureOut">
              <a:rPr lang="it-IT" smtClean="0"/>
              <a:t>28/02/2020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1882FE-4A00-4311-B078-7514F5700C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1BF062-0959-4CFB-A62F-2A6701692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6C37B-94D4-45A7-A4B2-4BAA97278A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6060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F40AC095-DA52-48CB-84D4-BB273FD985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197758"/>
              </p:ext>
            </p:extLst>
          </p:nvPr>
        </p:nvGraphicFramePr>
        <p:xfrm>
          <a:off x="1153604" y="272727"/>
          <a:ext cx="9884792" cy="5836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Ovale 4">
            <a:extLst>
              <a:ext uri="{FF2B5EF4-FFF2-40B4-BE49-F238E27FC236}">
                <a16:creationId xmlns:a16="http://schemas.microsoft.com/office/drawing/2014/main" id="{921D6AC5-66F1-4074-9C06-CC5389151EA8}"/>
              </a:ext>
            </a:extLst>
          </p:cNvPr>
          <p:cNvSpPr/>
          <p:nvPr/>
        </p:nvSpPr>
        <p:spPr>
          <a:xfrm>
            <a:off x="5634087" y="2714920"/>
            <a:ext cx="923827" cy="95210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25691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61</Words>
  <Application>Microsoft Office PowerPoint</Application>
  <PresentationFormat>Widescreen</PresentationFormat>
  <Paragraphs>21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Avenir Next LT Pro</vt:lpstr>
      <vt:lpstr>Calibri</vt:lpstr>
      <vt:lpstr>Calibri Light</vt:lpstr>
      <vt:lpstr>Wingdings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Marta Zoia</dc:creator>
  <cp:lastModifiedBy>Marta Zoia</cp:lastModifiedBy>
  <cp:revision>1</cp:revision>
  <dcterms:created xsi:type="dcterms:W3CDTF">2020-02-28T08:48:07Z</dcterms:created>
  <dcterms:modified xsi:type="dcterms:W3CDTF">2020-02-28T10:22:27Z</dcterms:modified>
</cp:coreProperties>
</file>